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6" r:id="rId5"/>
  </p:sldMasterIdLst>
  <p:notesMasterIdLst>
    <p:notesMasterId r:id="rId17"/>
  </p:notesMasterIdLst>
  <p:sldIdLst>
    <p:sldId id="260" r:id="rId6"/>
    <p:sldId id="2147482158" r:id="rId7"/>
    <p:sldId id="2147483353" r:id="rId8"/>
    <p:sldId id="2147482155" r:id="rId9"/>
    <p:sldId id="2147483341" r:id="rId10"/>
    <p:sldId id="2147482156" r:id="rId11"/>
    <p:sldId id="2147483354" r:id="rId12"/>
    <p:sldId id="261" r:id="rId13"/>
    <p:sldId id="2147482152" r:id="rId14"/>
    <p:sldId id="2147483355" r:id="rId15"/>
    <p:sldId id="214748334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E43"/>
    <a:srgbClr val="F39B1E"/>
    <a:srgbClr val="C62927"/>
    <a:srgbClr val="FA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40A0F-4349-1946-B420-BBFB2610A3ED}" v="31" dt="2026-06-18T07:27:06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6" autoAdjust="0"/>
    <p:restoredTop sz="94629"/>
  </p:normalViewPr>
  <p:slideViewPr>
    <p:cSldViewPr snapToGrid="0">
      <p:cViewPr varScale="1">
        <p:scale>
          <a:sx n="63" d="100"/>
          <a:sy n="63" d="100"/>
        </p:scale>
        <p:origin x="16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White" userId="79cd9581-1bbf-40bb-a42b-7e47efe156fe" providerId="ADAL" clId="{D5EBD8CA-A0D9-5E5D-8E79-C4125DD968E5}"/>
    <pc:docChg chg="undo redo custSel addSld delSld modSld sldOrd">
      <pc:chgData name="Christopher White" userId="79cd9581-1bbf-40bb-a42b-7e47efe156fe" providerId="ADAL" clId="{D5EBD8CA-A0D9-5E5D-8E79-C4125DD968E5}" dt="2026-06-18T07:27:39.139" v="4341" actId="20577"/>
      <pc:docMkLst>
        <pc:docMk/>
      </pc:docMkLst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335081204" sldId="257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931741708" sldId="258"/>
        </pc:sldMkLst>
      </pc:sldChg>
      <pc:sldChg chg="addSp delSp modSp add del mod">
        <pc:chgData name="Christopher White" userId="79cd9581-1bbf-40bb-a42b-7e47efe156fe" providerId="ADAL" clId="{D5EBD8CA-A0D9-5E5D-8E79-C4125DD968E5}" dt="2026-06-18T07:11:26.814" v="3664" actId="20577"/>
        <pc:sldMkLst>
          <pc:docMk/>
          <pc:sldMk cId="3401578165" sldId="260"/>
        </pc:sldMkLst>
        <pc:spChg chg="add mod">
          <ac:chgData name="Christopher White" userId="79cd9581-1bbf-40bb-a42b-7e47efe156fe" providerId="ADAL" clId="{D5EBD8CA-A0D9-5E5D-8E79-C4125DD968E5}" dt="2026-06-18T07:11:26.814" v="3664" actId="20577"/>
          <ac:spMkLst>
            <pc:docMk/>
            <pc:sldMk cId="3401578165" sldId="260"/>
            <ac:spMk id="5" creationId="{35F3D2C5-CA5F-7FE7-36BD-7F9BF9F59083}"/>
          </ac:spMkLst>
        </pc:spChg>
      </pc:sldChg>
      <pc:sldChg chg="addSp modSp mod">
        <pc:chgData name="Christopher White" userId="79cd9581-1bbf-40bb-a42b-7e47efe156fe" providerId="ADAL" clId="{D5EBD8CA-A0D9-5E5D-8E79-C4125DD968E5}" dt="2026-06-18T07:15:21.985" v="3697"/>
        <pc:sldMkLst>
          <pc:docMk/>
          <pc:sldMk cId="1812851633" sldId="2147482152"/>
        </pc:sldMkLst>
        <pc:spChg chg="mod">
          <ac:chgData name="Christopher White" userId="79cd9581-1bbf-40bb-a42b-7e47efe156fe" providerId="ADAL" clId="{D5EBD8CA-A0D9-5E5D-8E79-C4125DD968E5}" dt="2026-06-18T07:15:21.316" v="3696" actId="20577"/>
          <ac:spMkLst>
            <pc:docMk/>
            <pc:sldMk cId="1812851633" sldId="2147482152"/>
            <ac:spMk id="3" creationId="{3121536F-7B2C-24E6-AD76-C9A9B57FAB5C}"/>
          </ac:spMkLst>
        </pc:spChg>
        <pc:picChg chg="add mod">
          <ac:chgData name="Christopher White" userId="79cd9581-1bbf-40bb-a42b-7e47efe156fe" providerId="ADAL" clId="{D5EBD8CA-A0D9-5E5D-8E79-C4125DD968E5}" dt="2026-06-18T07:15:21.985" v="3697"/>
          <ac:picMkLst>
            <pc:docMk/>
            <pc:sldMk cId="1812851633" sldId="2147482152"/>
            <ac:picMk id="5" creationId="{F3C583B9-DB75-9A4D-2F58-5597DADADC61}"/>
          </ac:picMkLst>
        </pc:picChg>
      </pc:sldChg>
      <pc:sldChg chg="del">
        <pc:chgData name="Christopher White" userId="79cd9581-1bbf-40bb-a42b-7e47efe156fe" providerId="ADAL" clId="{D5EBD8CA-A0D9-5E5D-8E79-C4125DD968E5}" dt="2026-06-18T07:14:07.617" v="3687" actId="2696"/>
        <pc:sldMkLst>
          <pc:docMk/>
          <pc:sldMk cId="3884152104" sldId="2147482154"/>
        </pc:sldMkLst>
      </pc:sldChg>
      <pc:sldChg chg="addSp modSp modAnim">
        <pc:chgData name="Christopher White" userId="79cd9581-1bbf-40bb-a42b-7e47efe156fe" providerId="ADAL" clId="{D5EBD8CA-A0D9-5E5D-8E79-C4125DD968E5}" dt="2026-06-18T07:27:06.317" v="4327"/>
        <pc:sldMkLst>
          <pc:docMk/>
          <pc:sldMk cId="2856337939" sldId="2147482155"/>
        </pc:sldMkLst>
        <pc:picChg chg="add mod">
          <ac:chgData name="Christopher White" userId="79cd9581-1bbf-40bb-a42b-7e47efe156fe" providerId="ADAL" clId="{D5EBD8CA-A0D9-5E5D-8E79-C4125DD968E5}" dt="2026-06-18T07:13:45.899" v="3683"/>
          <ac:picMkLst>
            <pc:docMk/>
            <pc:sldMk cId="2856337939" sldId="2147482155"/>
            <ac:picMk id="8" creationId="{C4A26D91-8AB0-8E25-103B-10B10C69DC90}"/>
          </ac:picMkLst>
        </pc:picChg>
      </pc:sldChg>
      <pc:sldChg chg="addSp modSp mod ord">
        <pc:chgData name="Christopher White" userId="79cd9581-1bbf-40bb-a42b-7e47efe156fe" providerId="ADAL" clId="{D5EBD8CA-A0D9-5E5D-8E79-C4125DD968E5}" dt="2026-06-18T07:20:49.132" v="3768" actId="20577"/>
        <pc:sldMkLst>
          <pc:docMk/>
          <pc:sldMk cId="2826721125" sldId="2147482156"/>
        </pc:sldMkLst>
        <pc:spChg chg="mod">
          <ac:chgData name="Christopher White" userId="79cd9581-1bbf-40bb-a42b-7e47efe156fe" providerId="ADAL" clId="{D5EBD8CA-A0D9-5E5D-8E79-C4125DD968E5}" dt="2026-06-18T07:20:49.132" v="3768" actId="20577"/>
          <ac:spMkLst>
            <pc:docMk/>
            <pc:sldMk cId="2826721125" sldId="2147482156"/>
            <ac:spMk id="5" creationId="{7E1D8207-0B75-6433-762F-0303353D1BDE}"/>
          </ac:spMkLst>
        </pc:spChg>
        <pc:picChg chg="add mod">
          <ac:chgData name="Christopher White" userId="79cd9581-1bbf-40bb-a42b-7e47efe156fe" providerId="ADAL" clId="{D5EBD8CA-A0D9-5E5D-8E79-C4125DD968E5}" dt="2026-06-18T07:14:11.805" v="3688"/>
          <ac:picMkLst>
            <pc:docMk/>
            <pc:sldMk cId="2826721125" sldId="2147482156"/>
            <ac:picMk id="3" creationId="{6A10CA61-C38F-1C3B-BF0B-4B5FDC56F179}"/>
          </ac:picMkLst>
        </pc:picChg>
      </pc:sldChg>
      <pc:sldChg chg="addSp delSp modSp mod">
        <pc:chgData name="Christopher White" userId="79cd9581-1bbf-40bb-a42b-7e47efe156fe" providerId="ADAL" clId="{D5EBD8CA-A0D9-5E5D-8E79-C4125DD968E5}" dt="2026-06-18T07:15:15.466" v="3695"/>
        <pc:sldMkLst>
          <pc:docMk/>
          <pc:sldMk cId="2604522218" sldId="2147482158"/>
        </pc:sldMkLst>
        <pc:spChg chg="mod">
          <ac:chgData name="Christopher White" userId="79cd9581-1bbf-40bb-a42b-7e47efe156fe" providerId="ADAL" clId="{D5EBD8CA-A0D9-5E5D-8E79-C4125DD968E5}" dt="2026-06-18T07:15:08.882" v="3693" actId="20577"/>
          <ac:spMkLst>
            <pc:docMk/>
            <pc:sldMk cId="2604522218" sldId="2147482158"/>
            <ac:spMk id="4" creationId="{71C89F1D-31EE-BFEF-373B-76ACE52AD891}"/>
          </ac:spMkLst>
        </pc:spChg>
        <pc:picChg chg="add del mod">
          <ac:chgData name="Christopher White" userId="79cd9581-1bbf-40bb-a42b-7e47efe156fe" providerId="ADAL" clId="{D5EBD8CA-A0D9-5E5D-8E79-C4125DD968E5}" dt="2026-06-18T07:15:10.585" v="3694" actId="478"/>
          <ac:picMkLst>
            <pc:docMk/>
            <pc:sldMk cId="2604522218" sldId="2147482158"/>
            <ac:picMk id="10" creationId="{33614129-5658-E40B-181E-59AD12958B14}"/>
          </ac:picMkLst>
        </pc:picChg>
        <pc:picChg chg="add del mod">
          <ac:chgData name="Christopher White" userId="79cd9581-1bbf-40bb-a42b-7e47efe156fe" providerId="ADAL" clId="{D5EBD8CA-A0D9-5E5D-8E79-C4125DD968E5}" dt="2026-06-18T07:13:35.454" v="3682" actId="478"/>
          <ac:picMkLst>
            <pc:docMk/>
            <pc:sldMk cId="2604522218" sldId="2147482158"/>
            <ac:picMk id="12" creationId="{C3998243-94A9-2B17-6A2C-10849C02B978}"/>
          </ac:picMkLst>
        </pc:picChg>
        <pc:picChg chg="add mod">
          <ac:chgData name="Christopher White" userId="79cd9581-1bbf-40bb-a42b-7e47efe156fe" providerId="ADAL" clId="{D5EBD8CA-A0D9-5E5D-8E79-C4125DD968E5}" dt="2026-06-18T07:15:15.466" v="3695"/>
          <ac:picMkLst>
            <pc:docMk/>
            <pc:sldMk cId="2604522218" sldId="2147482158"/>
            <ac:picMk id="13" creationId="{5E6E9376-E373-A751-78C6-056FDA63703A}"/>
          </ac:picMkLst>
        </pc:picChg>
      </pc:sldChg>
      <pc:sldChg chg="del">
        <pc:chgData name="Christopher White" userId="79cd9581-1bbf-40bb-a42b-7e47efe156fe" providerId="ADAL" clId="{D5EBD8CA-A0D9-5E5D-8E79-C4125DD968E5}" dt="2026-06-18T07:14:07.617" v="3687" actId="2696"/>
        <pc:sldMkLst>
          <pc:docMk/>
          <pc:sldMk cId="271616109" sldId="2147482159"/>
        </pc:sldMkLst>
      </pc:sldChg>
      <pc:sldChg chg="addSp modSp mod">
        <pc:chgData name="Christopher White" userId="79cd9581-1bbf-40bb-a42b-7e47efe156fe" providerId="ADAL" clId="{D5EBD8CA-A0D9-5E5D-8E79-C4125DD968E5}" dt="2026-06-18T07:20:38.377" v="3762" actId="20577"/>
        <pc:sldMkLst>
          <pc:docMk/>
          <pc:sldMk cId="89245992" sldId="2147483341"/>
        </pc:sldMkLst>
        <pc:spChg chg="mod">
          <ac:chgData name="Christopher White" userId="79cd9581-1bbf-40bb-a42b-7e47efe156fe" providerId="ADAL" clId="{D5EBD8CA-A0D9-5E5D-8E79-C4125DD968E5}" dt="2026-06-18T07:20:38.377" v="3762" actId="20577"/>
          <ac:spMkLst>
            <pc:docMk/>
            <pc:sldMk cId="89245992" sldId="2147483341"/>
            <ac:spMk id="4" creationId="{FE1CD020-AC15-2174-9545-B2B4BF13FF59}"/>
          </ac:spMkLst>
        </pc:spChg>
        <pc:picChg chg="add mod">
          <ac:chgData name="Christopher White" userId="79cd9581-1bbf-40bb-a42b-7e47efe156fe" providerId="ADAL" clId="{D5EBD8CA-A0D9-5E5D-8E79-C4125DD968E5}" dt="2026-06-18T07:13:58.385" v="3686"/>
          <ac:picMkLst>
            <pc:docMk/>
            <pc:sldMk cId="89245992" sldId="2147483341"/>
            <ac:picMk id="5" creationId="{428493D6-105C-B115-61E5-5F3F65FF7B10}"/>
          </ac:picMkLst>
        </pc:picChg>
      </pc:sldChg>
      <pc:sldChg chg="del">
        <pc:chgData name="Christopher White" userId="79cd9581-1bbf-40bb-a42b-7e47efe156fe" providerId="ADAL" clId="{D5EBD8CA-A0D9-5E5D-8E79-C4125DD968E5}" dt="2026-06-18T07:13:21.131" v="3679" actId="2696"/>
        <pc:sldMkLst>
          <pc:docMk/>
          <pc:sldMk cId="1385890259" sldId="2147483344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383146582" sldId="2147483346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219328258" sldId="2147483347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1568165298" sldId="2147483348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3270666625" sldId="2147483349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3154314194" sldId="2147483351"/>
        </pc:sldMkLst>
      </pc:sldChg>
      <pc:sldChg chg="del">
        <pc:chgData name="Christopher White" userId="79cd9581-1bbf-40bb-a42b-7e47efe156fe" providerId="ADAL" clId="{D5EBD8CA-A0D9-5E5D-8E79-C4125DD968E5}" dt="2026-06-18T07:13:10.458" v="3678" actId="2696"/>
        <pc:sldMkLst>
          <pc:docMk/>
          <pc:sldMk cId="2093444806" sldId="2147483352"/>
        </pc:sldMkLst>
      </pc:sldChg>
      <pc:sldChg chg="del">
        <pc:chgData name="Christopher White" userId="79cd9581-1bbf-40bb-a42b-7e47efe156fe" providerId="ADAL" clId="{D5EBD8CA-A0D9-5E5D-8E79-C4125DD968E5}" dt="2026-06-18T07:14:26.741" v="3689" actId="2696"/>
        <pc:sldMkLst>
          <pc:docMk/>
          <pc:sldMk cId="3580912053" sldId="2147483354"/>
        </pc:sldMkLst>
      </pc:sldChg>
      <pc:sldChg chg="addSp delSp modSp add mod">
        <pc:chgData name="Christopher White" userId="79cd9581-1bbf-40bb-a42b-7e47efe156fe" providerId="ADAL" clId="{D5EBD8CA-A0D9-5E5D-8E79-C4125DD968E5}" dt="2026-06-18T07:26:19.573" v="4326" actId="20577"/>
        <pc:sldMkLst>
          <pc:docMk/>
          <pc:sldMk cId="4282712490" sldId="2147483354"/>
        </pc:sldMkLst>
        <pc:spChg chg="del">
          <ac:chgData name="Christopher White" userId="79cd9581-1bbf-40bb-a42b-7e47efe156fe" providerId="ADAL" clId="{D5EBD8CA-A0D9-5E5D-8E79-C4125DD968E5}" dt="2026-06-18T07:16:40.005" v="3700" actId="478"/>
          <ac:spMkLst>
            <pc:docMk/>
            <pc:sldMk cId="4282712490" sldId="2147483354"/>
            <ac:spMk id="3" creationId="{7F21A548-DAB0-614A-5982-85574A771F3A}"/>
          </ac:spMkLst>
        </pc:spChg>
        <pc:spChg chg="mod">
          <ac:chgData name="Christopher White" userId="79cd9581-1bbf-40bb-a42b-7e47efe156fe" providerId="ADAL" clId="{D5EBD8CA-A0D9-5E5D-8E79-C4125DD968E5}" dt="2026-06-18T07:16:48.798" v="3712" actId="20577"/>
          <ac:spMkLst>
            <pc:docMk/>
            <pc:sldMk cId="4282712490" sldId="2147483354"/>
            <ac:spMk id="4" creationId="{E0A3457A-2007-7184-2145-B835474F7A15}"/>
          </ac:spMkLst>
        </pc:spChg>
        <pc:spChg chg="add del mod">
          <ac:chgData name="Christopher White" userId="79cd9581-1bbf-40bb-a42b-7e47efe156fe" providerId="ADAL" clId="{D5EBD8CA-A0D9-5E5D-8E79-C4125DD968E5}" dt="2026-06-18T07:17:27.598" v="3715" actId="478"/>
          <ac:spMkLst>
            <pc:docMk/>
            <pc:sldMk cId="4282712490" sldId="2147483354"/>
            <ac:spMk id="12" creationId="{56309F01-48FD-CBCA-A9DA-3331960DC61E}"/>
          </ac:spMkLst>
        </pc:spChg>
        <pc:spChg chg="add mod">
          <ac:chgData name="Christopher White" userId="79cd9581-1bbf-40bb-a42b-7e47efe156fe" providerId="ADAL" clId="{D5EBD8CA-A0D9-5E5D-8E79-C4125DD968E5}" dt="2026-06-18T07:17:24.309" v="3714"/>
          <ac:spMkLst>
            <pc:docMk/>
            <pc:sldMk cId="4282712490" sldId="2147483354"/>
            <ac:spMk id="14" creationId="{CF3759EF-D323-D6EB-C4AB-DC9F44DC5E9C}"/>
          </ac:spMkLst>
        </pc:spChg>
        <pc:spChg chg="add mod">
          <ac:chgData name="Christopher White" userId="79cd9581-1bbf-40bb-a42b-7e47efe156fe" providerId="ADAL" clId="{D5EBD8CA-A0D9-5E5D-8E79-C4125DD968E5}" dt="2026-06-18T07:26:19.573" v="4326" actId="20577"/>
          <ac:spMkLst>
            <pc:docMk/>
            <pc:sldMk cId="4282712490" sldId="2147483354"/>
            <ac:spMk id="15" creationId="{E63CE2F3-F49A-1473-FEC8-3C0A25676C1E}"/>
          </ac:spMkLst>
        </pc:spChg>
        <pc:spChg chg="add mod">
          <ac:chgData name="Christopher White" userId="79cd9581-1bbf-40bb-a42b-7e47efe156fe" providerId="ADAL" clId="{D5EBD8CA-A0D9-5E5D-8E79-C4125DD968E5}" dt="2026-06-18T07:18:01.965" v="3746" actId="1038"/>
          <ac:spMkLst>
            <pc:docMk/>
            <pc:sldMk cId="4282712490" sldId="2147483354"/>
            <ac:spMk id="19" creationId="{026F0881-D588-1794-AD01-82D502F2C79C}"/>
          </ac:spMkLst>
        </pc:spChg>
        <pc:picChg chg="del">
          <ac:chgData name="Christopher White" userId="79cd9581-1bbf-40bb-a42b-7e47efe156fe" providerId="ADAL" clId="{D5EBD8CA-A0D9-5E5D-8E79-C4125DD968E5}" dt="2026-06-18T07:16:40.005" v="3700" actId="478"/>
          <ac:picMkLst>
            <pc:docMk/>
            <pc:sldMk cId="4282712490" sldId="2147483354"/>
            <ac:picMk id="2" creationId="{6513A517-B7BE-9CFD-A6C0-F25A3F96C9DE}"/>
          </ac:picMkLst>
        </pc:picChg>
        <pc:picChg chg="del">
          <ac:chgData name="Christopher White" userId="79cd9581-1bbf-40bb-a42b-7e47efe156fe" providerId="ADAL" clId="{D5EBD8CA-A0D9-5E5D-8E79-C4125DD968E5}" dt="2026-06-18T07:16:40.005" v="3700" actId="478"/>
          <ac:picMkLst>
            <pc:docMk/>
            <pc:sldMk cId="4282712490" sldId="2147483354"/>
            <ac:picMk id="6" creationId="{A289ABB8-F8C3-800F-606F-0243E4E65F48}"/>
          </ac:picMkLst>
        </pc:picChg>
        <pc:picChg chg="del">
          <ac:chgData name="Christopher White" userId="79cd9581-1bbf-40bb-a42b-7e47efe156fe" providerId="ADAL" clId="{D5EBD8CA-A0D9-5E5D-8E79-C4125DD968E5}" dt="2026-06-18T07:16:40.005" v="3700" actId="478"/>
          <ac:picMkLst>
            <pc:docMk/>
            <pc:sldMk cId="4282712490" sldId="2147483354"/>
            <ac:picMk id="7" creationId="{84FAFEB2-6A43-17E8-C7E4-927A4D652BEF}"/>
          </ac:picMkLst>
        </pc:picChg>
        <pc:picChg chg="del">
          <ac:chgData name="Christopher White" userId="79cd9581-1bbf-40bb-a42b-7e47efe156fe" providerId="ADAL" clId="{D5EBD8CA-A0D9-5E5D-8E79-C4125DD968E5}" dt="2026-06-18T07:16:40.005" v="3700" actId="478"/>
          <ac:picMkLst>
            <pc:docMk/>
            <pc:sldMk cId="4282712490" sldId="2147483354"/>
            <ac:picMk id="8" creationId="{EBB3A9AE-54F3-02CC-52B4-BBCE93F5704B}"/>
          </ac:picMkLst>
        </pc:picChg>
        <pc:picChg chg="del">
          <ac:chgData name="Christopher White" userId="79cd9581-1bbf-40bb-a42b-7e47efe156fe" providerId="ADAL" clId="{D5EBD8CA-A0D9-5E5D-8E79-C4125DD968E5}" dt="2026-06-18T07:16:40.005" v="3700" actId="478"/>
          <ac:picMkLst>
            <pc:docMk/>
            <pc:sldMk cId="4282712490" sldId="2147483354"/>
            <ac:picMk id="9" creationId="{557A0E5F-B4A4-ACDE-0ABB-1E55CC59045A}"/>
          </ac:picMkLst>
        </pc:picChg>
        <pc:picChg chg="del">
          <ac:chgData name="Christopher White" userId="79cd9581-1bbf-40bb-a42b-7e47efe156fe" providerId="ADAL" clId="{D5EBD8CA-A0D9-5E5D-8E79-C4125DD968E5}" dt="2026-06-18T07:16:40.005" v="3700" actId="478"/>
          <ac:picMkLst>
            <pc:docMk/>
            <pc:sldMk cId="4282712490" sldId="2147483354"/>
            <ac:picMk id="11" creationId="{6E4B8067-BD9A-EE01-61F8-950ADF1AF9D5}"/>
          </ac:picMkLst>
        </pc:picChg>
        <pc:picChg chg="add mod">
          <ac:chgData name="Christopher White" userId="79cd9581-1bbf-40bb-a42b-7e47efe156fe" providerId="ADAL" clId="{D5EBD8CA-A0D9-5E5D-8E79-C4125DD968E5}" dt="2026-06-18T07:17:04.296" v="3713"/>
          <ac:picMkLst>
            <pc:docMk/>
            <pc:sldMk cId="4282712490" sldId="2147483354"/>
            <ac:picMk id="13" creationId="{BEA53689-D5E6-439F-42B9-4810571F7985}"/>
          </ac:picMkLst>
        </pc:picChg>
        <pc:picChg chg="add mod">
          <ac:chgData name="Christopher White" userId="79cd9581-1bbf-40bb-a42b-7e47efe156fe" providerId="ADAL" clId="{D5EBD8CA-A0D9-5E5D-8E79-C4125DD968E5}" dt="2026-06-18T07:18:01.965" v="3746" actId="1038"/>
          <ac:picMkLst>
            <pc:docMk/>
            <pc:sldMk cId="4282712490" sldId="2147483354"/>
            <ac:picMk id="16" creationId="{EE2B1DDC-7A3D-5D63-A4D5-E7C7B80305E4}"/>
          </ac:picMkLst>
        </pc:picChg>
        <pc:picChg chg="add mod">
          <ac:chgData name="Christopher White" userId="79cd9581-1bbf-40bb-a42b-7e47efe156fe" providerId="ADAL" clId="{D5EBD8CA-A0D9-5E5D-8E79-C4125DD968E5}" dt="2026-06-18T07:18:01.965" v="3746" actId="1038"/>
          <ac:picMkLst>
            <pc:docMk/>
            <pc:sldMk cId="4282712490" sldId="2147483354"/>
            <ac:picMk id="17" creationId="{28979107-EA30-5D59-3367-0D01D65CB8BE}"/>
          </ac:picMkLst>
        </pc:picChg>
        <pc:picChg chg="add mod">
          <ac:chgData name="Christopher White" userId="79cd9581-1bbf-40bb-a42b-7e47efe156fe" providerId="ADAL" clId="{D5EBD8CA-A0D9-5E5D-8E79-C4125DD968E5}" dt="2026-06-18T07:18:01.965" v="3746" actId="1038"/>
          <ac:picMkLst>
            <pc:docMk/>
            <pc:sldMk cId="4282712490" sldId="2147483354"/>
            <ac:picMk id="18" creationId="{EBD09FB7-D005-D651-BEB7-09B00F6B8086}"/>
          </ac:picMkLst>
        </pc:picChg>
      </pc:sldChg>
      <pc:sldChg chg="addSp delSp modSp add mod">
        <pc:chgData name="Christopher White" userId="79cd9581-1bbf-40bb-a42b-7e47efe156fe" providerId="ADAL" clId="{D5EBD8CA-A0D9-5E5D-8E79-C4125DD968E5}" dt="2026-06-18T07:27:39.139" v="4341" actId="20577"/>
        <pc:sldMkLst>
          <pc:docMk/>
          <pc:sldMk cId="433419993" sldId="2147483355"/>
        </pc:sldMkLst>
        <pc:spChg chg="del">
          <ac:chgData name="Christopher White" userId="79cd9581-1bbf-40bb-a42b-7e47efe156fe" providerId="ADAL" clId="{D5EBD8CA-A0D9-5E5D-8E79-C4125DD968E5}" dt="2026-06-18T07:21:24.959" v="3793" actId="478"/>
          <ac:spMkLst>
            <pc:docMk/>
            <pc:sldMk cId="433419993" sldId="2147483355"/>
            <ac:spMk id="2" creationId="{47413A69-2681-0F7E-8E9F-4901A3F9F266}"/>
          </ac:spMkLst>
        </pc:spChg>
        <pc:spChg chg="mod">
          <ac:chgData name="Christopher White" userId="79cd9581-1bbf-40bb-a42b-7e47efe156fe" providerId="ADAL" clId="{D5EBD8CA-A0D9-5E5D-8E79-C4125DD968E5}" dt="2026-06-18T07:21:20.194" v="3792" actId="20577"/>
          <ac:spMkLst>
            <pc:docMk/>
            <pc:sldMk cId="433419993" sldId="2147483355"/>
            <ac:spMk id="3" creationId="{3BD2C9FA-4BA4-6D09-6756-F6D5F88E640E}"/>
          </ac:spMkLst>
        </pc:spChg>
        <pc:spChg chg="mod">
          <ac:chgData name="Christopher White" userId="79cd9581-1bbf-40bb-a42b-7e47efe156fe" providerId="ADAL" clId="{D5EBD8CA-A0D9-5E5D-8E79-C4125DD968E5}" dt="2026-06-18T07:27:39.139" v="4341" actId="20577"/>
          <ac:spMkLst>
            <pc:docMk/>
            <pc:sldMk cId="433419993" sldId="2147483355"/>
            <ac:spMk id="6" creationId="{259CF449-E4C1-7200-49CF-C116FC242408}"/>
          </ac:spMkLst>
        </pc:spChg>
        <pc:spChg chg="add del mod">
          <ac:chgData name="Christopher White" userId="79cd9581-1bbf-40bb-a42b-7e47efe156fe" providerId="ADAL" clId="{D5EBD8CA-A0D9-5E5D-8E79-C4125DD968E5}" dt="2026-06-18T07:21:27.091" v="3794" actId="478"/>
          <ac:spMkLst>
            <pc:docMk/>
            <pc:sldMk cId="433419993" sldId="2147483355"/>
            <ac:spMk id="9" creationId="{15FE91AA-8C90-3C4E-9A39-E05E3855A958}"/>
          </ac:spMkLst>
        </pc:spChg>
        <pc:picChg chg="del">
          <ac:chgData name="Christopher White" userId="79cd9581-1bbf-40bb-a42b-7e47efe156fe" providerId="ADAL" clId="{D5EBD8CA-A0D9-5E5D-8E79-C4125DD968E5}" dt="2026-06-18T07:21:32.410" v="3795" actId="478"/>
          <ac:picMkLst>
            <pc:docMk/>
            <pc:sldMk cId="433419993" sldId="2147483355"/>
            <ac:picMk id="8" creationId="{B9E50735-483E-EB4D-2F26-73F02D5342CD}"/>
          </ac:picMkLst>
        </pc:picChg>
        <pc:picChg chg="del">
          <ac:chgData name="Christopher White" userId="79cd9581-1bbf-40bb-a42b-7e47efe156fe" providerId="ADAL" clId="{D5EBD8CA-A0D9-5E5D-8E79-C4125DD968E5}" dt="2026-06-18T07:21:32.410" v="3795" actId="478"/>
          <ac:picMkLst>
            <pc:docMk/>
            <pc:sldMk cId="433419993" sldId="2147483355"/>
            <ac:picMk id="1026" creationId="{4491C70D-D221-E786-081D-2A7042AA45AA}"/>
          </ac:picMkLst>
        </pc:picChg>
        <pc:picChg chg="del">
          <ac:chgData name="Christopher White" userId="79cd9581-1bbf-40bb-a42b-7e47efe156fe" providerId="ADAL" clId="{D5EBD8CA-A0D9-5E5D-8E79-C4125DD968E5}" dt="2026-06-18T07:21:32.410" v="3795" actId="478"/>
          <ac:picMkLst>
            <pc:docMk/>
            <pc:sldMk cId="433419993" sldId="2147483355"/>
            <ac:picMk id="1030" creationId="{762BC8E1-04A6-C865-47E9-C4E3E6E7CA12}"/>
          </ac:picMkLst>
        </pc:picChg>
        <pc:picChg chg="del">
          <ac:chgData name="Christopher White" userId="79cd9581-1bbf-40bb-a42b-7e47efe156fe" providerId="ADAL" clId="{D5EBD8CA-A0D9-5E5D-8E79-C4125DD968E5}" dt="2026-06-18T07:21:32.410" v="3795" actId="478"/>
          <ac:picMkLst>
            <pc:docMk/>
            <pc:sldMk cId="433419993" sldId="2147483355"/>
            <ac:picMk id="1032" creationId="{BF825C77-2491-3892-3431-791F013AC269}"/>
          </ac:picMkLst>
        </pc:picChg>
      </pc:sldChg>
      <pc:sldChg chg="del">
        <pc:chgData name="Christopher White" userId="79cd9581-1bbf-40bb-a42b-7e47efe156fe" providerId="ADAL" clId="{D5EBD8CA-A0D9-5E5D-8E79-C4125DD968E5}" dt="2026-06-18T07:14:26.741" v="3689" actId="2696"/>
        <pc:sldMkLst>
          <pc:docMk/>
          <pc:sldMk cId="2517771508" sldId="2147483355"/>
        </pc:sldMkLst>
      </pc:sldChg>
      <pc:sldMasterChg chg="delSldLayout">
        <pc:chgData name="Christopher White" userId="79cd9581-1bbf-40bb-a42b-7e47efe156fe" providerId="ADAL" clId="{D5EBD8CA-A0D9-5E5D-8E79-C4125DD968E5}" dt="2026-06-18T07:13:10.458" v="3678" actId="2696"/>
        <pc:sldMasterMkLst>
          <pc:docMk/>
          <pc:sldMasterMk cId="779441068" sldId="2147483656"/>
        </pc:sldMasterMkLst>
        <pc:sldLayoutChg chg="del">
          <pc:chgData name="Christopher White" userId="79cd9581-1bbf-40bb-a42b-7e47efe156fe" providerId="ADAL" clId="{D5EBD8CA-A0D9-5E5D-8E79-C4125DD968E5}" dt="2026-06-18T07:13:10.458" v="3678" actId="2696"/>
          <pc:sldLayoutMkLst>
            <pc:docMk/>
            <pc:sldMasterMk cId="779441068" sldId="2147483656"/>
            <pc:sldLayoutMk cId="1407896854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66F6-2B2B-408C-8EB5-BCE6019A4A37}" type="datetimeFigureOut">
              <a:rPr lang="de-DE" smtClean="0"/>
              <a:t>18.06.26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08F71-E730-4EB9-9B01-540EF3DAC9F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50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2E29BA3-0FC4-C7FB-DB4E-28E89A53801A}"/>
              </a:ext>
            </a:extLst>
          </p:cNvPr>
          <p:cNvSpPr txBox="1">
            <a:spLocks/>
          </p:cNvSpPr>
          <p:nvPr userDrawn="1"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5400" b="1" dirty="0">
                <a:solidFill>
                  <a:srgbClr val="F39B1E"/>
                </a:solidFill>
                <a:latin typeface="+mj-lt"/>
              </a:rPr>
              <a:t>Very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very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</a:t>
            </a:r>
            <a:r>
              <a:rPr lang="de-CH" sz="5400" b="1" dirty="0" err="1">
                <a:solidFill>
                  <a:srgbClr val="F39B1E"/>
                </a:solidFill>
                <a:latin typeface="+mj-lt"/>
              </a:rPr>
              <a:t>long</a:t>
            </a:r>
            <a:r>
              <a:rPr lang="de-CH" sz="5400" b="1" dirty="0">
                <a:solidFill>
                  <a:srgbClr val="F39B1E"/>
                </a:solidFill>
                <a:latin typeface="+mj-lt"/>
              </a:rPr>
              <a:t> title</a:t>
            </a:r>
            <a:endParaRPr lang="de-DE" sz="5400" b="1" dirty="0">
              <a:solidFill>
                <a:srgbClr val="F39B1E"/>
              </a:solidFill>
              <a:latin typeface="+mj-lt"/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F5579DC4-21A7-E850-8622-3C63E63C8E1B}"/>
              </a:ext>
            </a:extLst>
          </p:cNvPr>
          <p:cNvSpPr txBox="1">
            <a:spLocks/>
          </p:cNvSpPr>
          <p:nvPr userDrawn="1"/>
        </p:nvSpPr>
        <p:spPr>
          <a:xfrm>
            <a:off x="1524000" y="35210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dirty="0" err="1">
                <a:solidFill>
                  <a:schemeClr val="tx1"/>
                </a:solidFill>
                <a:latin typeface="Satoshi" pitchFamily="50" charset="0"/>
              </a:rPr>
              <a:t>Subtitle</a:t>
            </a:r>
            <a:r>
              <a:rPr lang="de-CH" dirty="0">
                <a:solidFill>
                  <a:schemeClr val="tx1"/>
                </a:solidFill>
                <a:latin typeface="Satoshi" pitchFamily="50" charset="0"/>
              </a:rPr>
              <a:t> / </a:t>
            </a:r>
            <a:r>
              <a:rPr lang="de-CH" dirty="0" err="1">
                <a:solidFill>
                  <a:schemeClr val="tx1"/>
                </a:solidFill>
                <a:latin typeface="Satoshi" pitchFamily="50" charset="0"/>
              </a:rPr>
              <a:t>Authors</a:t>
            </a:r>
            <a:endParaRPr lang="de-CH" dirty="0">
              <a:solidFill>
                <a:schemeClr val="tx1"/>
              </a:solidFill>
              <a:latin typeface="Satoshi" pitchFamily="50" charset="0"/>
            </a:endParaRPr>
          </a:p>
          <a:p>
            <a:pPr marL="0" indent="0">
              <a:buNone/>
            </a:pPr>
            <a:r>
              <a:rPr lang="de-CH" sz="1800" dirty="0" err="1">
                <a:solidFill>
                  <a:schemeClr val="tx1"/>
                </a:solidFill>
                <a:latin typeface="Satoshi" pitchFamily="50" charset="0"/>
              </a:rPr>
              <a:t>Affiliations</a:t>
            </a:r>
            <a:endParaRPr lang="de-DE" sz="1800" dirty="0">
              <a:solidFill>
                <a:schemeClr val="tx1"/>
              </a:solidFill>
              <a:latin typeface="Satoshi" pitchFamily="50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5019312-72F0-470E-C095-FF86119D3270}"/>
              </a:ext>
            </a:extLst>
          </p:cNvPr>
          <p:cNvGrpSpPr/>
          <p:nvPr userDrawn="1"/>
        </p:nvGrpSpPr>
        <p:grpSpPr>
          <a:xfrm>
            <a:off x="3189719" y="6050192"/>
            <a:ext cx="3570794" cy="679539"/>
            <a:chOff x="5893966" y="6151343"/>
            <a:chExt cx="3570794" cy="679539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90BE096-2F4D-1185-ACB6-4C5858FBE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966" y="6151343"/>
              <a:ext cx="1448437" cy="67953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57EB2E3-7209-113D-FBFF-55EF0BD1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278" y="6295062"/>
              <a:ext cx="2217482" cy="465217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EA6639E-9DB6-90DF-FF33-08CB4773C3FB}"/>
              </a:ext>
            </a:extLst>
          </p:cNvPr>
          <p:cNvCxnSpPr>
            <a:cxnSpLocks/>
          </p:cNvCxnSpPr>
          <p:nvPr userDrawn="1"/>
        </p:nvCxnSpPr>
        <p:spPr>
          <a:xfrm>
            <a:off x="0" y="4870704"/>
            <a:ext cx="65759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FA3C63C-C4A3-8A25-F4BD-F09D4F83D3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4" y="5334908"/>
            <a:ext cx="5074985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589721-2B0A-6035-004A-DE1BF4EF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BC8-0920-48AF-AE1B-218FDB46485B}" type="datetime1">
              <a:rPr lang="de-DE" smtClean="0"/>
              <a:t>18.06.26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28481E-9283-A678-4DA7-73DD19CF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218FF2-A719-20E1-4D26-D5404EB9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74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8ED47-21C8-73CF-566A-5FF24A28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9CF63F-8F30-3A11-E554-A40E93BA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9A1B15-5EB7-6512-97E1-B4F38A42C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0B63E0-87BD-0F19-31DA-1A4E735D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4AC2-4F95-4A04-9F72-9CD2505CD208}" type="datetime1">
              <a:rPr lang="de-DE" smtClean="0"/>
              <a:t>18.06.26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56DF7-DA7D-6683-BEB1-F81AA123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F48FA2-D3C3-7D14-BA9B-670F6BF1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03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CCC8F-BFEF-1152-175A-32E0DDC3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4D0BD4-53CE-20CB-C1E1-D11213DAB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B30C09-97D1-720B-172E-E89E049B6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2FFF87-83EA-D278-E958-00EB2F59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EA94-A6BA-4360-82A5-F5C8D6728BAE}" type="datetime1">
              <a:rPr lang="de-DE" smtClean="0"/>
              <a:t>18.06.26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4980A6-41F7-64DB-DA8A-8DA5F0AC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3A9543-3B36-EC3D-B1A2-0999C1A2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0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197C5-5A3F-D6EB-AC56-46D9A231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DFD728-50BD-B37A-8E44-EEB8CE9E2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F67119-FA91-827E-E58E-D09FBF64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F1B7-83E9-4775-9FFE-319F1D0DE97B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63A442-922C-BE23-5B9D-928755B8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358DB9-B0FF-2CEF-E9C4-1E45AD5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7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605A0AB-D755-D0B1-5E69-9892596C5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BB54E02-6BC5-0680-0D79-6E2874BE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6D205E-9BF0-94F1-A19F-363D0B7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C0D0-D648-422B-8694-45D9ABEEBF30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E9B8D4-789F-87EB-5E80-29D8A66C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63CBFF-80F4-BA48-FA37-9985DDDF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34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of content">
            <a:extLst>
              <a:ext uri="{FF2B5EF4-FFF2-40B4-BE49-F238E27FC236}">
                <a16:creationId xmlns:a16="http://schemas.microsoft.com/office/drawing/2014/main" id="{CBDA5DC1-D9CA-4B37-B284-FDA1A1DA7D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1880" y="1447800"/>
            <a:ext cx="10515600" cy="4351338"/>
          </a:xfrm>
        </p:spPr>
        <p:txBody>
          <a:bodyPr>
            <a:noAutofit/>
          </a:bodyPr>
          <a:lstStyle>
            <a:lvl1pPr marL="514350" indent="-514350">
              <a:spcAft>
                <a:spcPts val="0"/>
              </a:spcAft>
              <a:buAutoNum type="arabicPeriod"/>
              <a:defRPr sz="2600"/>
            </a:lvl1pPr>
          </a:lstStyle>
          <a:p>
            <a:pPr lvl="0"/>
            <a:r>
              <a:rPr lang="de-CH" noProof="0"/>
              <a:t>Inhalt hinzufügen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40C031B9-4B32-44CE-A145-BFDB01675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noProof="0"/>
              <a:t>Titel hinzufügen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78C11D-E829-F832-F4AE-5BA07169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18. Januar 2023, Bern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1729411-F309-D7D3-71A1-6D1033C8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Organisationseinheit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6941EC-A47A-CA11-5DDA-C8D42532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19A1E-7CFD-44ED-A7EE-35C8DB5FAD42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70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B8ABF8-F887-FADF-C576-78DC0CAA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B1FB6-4B77-4C6B-BB07-36DF8E9D3CF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00E031-FBD8-5C42-AD36-BDC10713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962149"/>
            <a:ext cx="9590313" cy="4351338"/>
          </a:xfrm>
        </p:spPr>
        <p:txBody>
          <a:bodyPr/>
          <a:lstStyle/>
          <a:p>
            <a:r>
              <a:rPr lang="de-CH" dirty="0" err="1">
                <a:solidFill>
                  <a:schemeClr val="tx2">
                    <a:lumMod val="10000"/>
                  </a:schemeClr>
                </a:solidFill>
                <a:latin typeface="Satoshi" pitchFamily="50" charset="0"/>
              </a:rPr>
              <a:t>Lorem</a:t>
            </a:r>
            <a:r>
              <a:rPr lang="de-CH" dirty="0">
                <a:solidFill>
                  <a:schemeClr val="tx2">
                    <a:lumMod val="10000"/>
                  </a:schemeClr>
                </a:solidFill>
                <a:latin typeface="Satoshi" pitchFamily="50" charset="0"/>
              </a:rPr>
              <a:t> </a:t>
            </a:r>
            <a:r>
              <a:rPr lang="de-CH" dirty="0" err="1">
                <a:solidFill>
                  <a:schemeClr val="tx2">
                    <a:lumMod val="10000"/>
                  </a:schemeClr>
                </a:solidFill>
                <a:latin typeface="Satoshi" pitchFamily="50" charset="0"/>
              </a:rPr>
              <a:t>ipsum</a:t>
            </a:r>
            <a:endParaRPr lang="de-DE" dirty="0">
              <a:solidFill>
                <a:schemeClr val="tx2">
                  <a:lumMod val="10000"/>
                </a:schemeClr>
              </a:solidFill>
              <a:latin typeface="Satoshi" pitchFamily="50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12C2700-F36F-6184-A7CF-2377B63816F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2050" y="1355090"/>
            <a:ext cx="12910130" cy="0"/>
          </a:xfrm>
          <a:prstGeom prst="line">
            <a:avLst/>
          </a:prstGeom>
          <a:ln w="38100">
            <a:solidFill>
              <a:srgbClr val="F39B1E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86E34E2B-A445-143C-63A9-CF434A850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8" y="6420762"/>
            <a:ext cx="2127091" cy="33120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788B6076-1C42-8F76-A0AF-14114852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339725"/>
            <a:ext cx="10515600" cy="1325563"/>
          </a:xfrm>
        </p:spPr>
        <p:txBody>
          <a:bodyPr/>
          <a:lstStyle>
            <a:lvl1pPr>
              <a:defRPr>
                <a:solidFill>
                  <a:srgbClr val="F39B1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60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389DC73-6EAD-54DD-0908-696D5F113B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9262" y="2220783"/>
            <a:ext cx="7952738" cy="2259574"/>
          </a:xfrm>
        </p:spPr>
        <p:txBody>
          <a:bodyPr>
            <a:normAutofit/>
          </a:bodyPr>
          <a:lstStyle>
            <a:lvl1pPr>
              <a:defRPr>
                <a:solidFill>
                  <a:srgbClr val="F39B1E"/>
                </a:solidFill>
              </a:defRPr>
            </a:lvl1pPr>
          </a:lstStyle>
          <a:p>
            <a:pPr algn="l"/>
            <a:r>
              <a:rPr lang="de-CH" sz="5400" b="1" dirty="0" err="1">
                <a:latin typeface="Satoshi" pitchFamily="50" charset="0"/>
              </a:rPr>
              <a:t>One</a:t>
            </a:r>
            <a:r>
              <a:rPr lang="de-CH" sz="5400" b="1" dirty="0">
                <a:latin typeface="Satoshi" pitchFamily="50" charset="0"/>
              </a:rPr>
              <a:t> </a:t>
            </a:r>
            <a:r>
              <a:rPr lang="de-CH" sz="5400" b="1" dirty="0" err="1">
                <a:latin typeface="Satoshi" pitchFamily="50" charset="0"/>
              </a:rPr>
              <a:t>very</a:t>
            </a:r>
            <a:r>
              <a:rPr lang="de-CH" sz="5400" b="1" dirty="0">
                <a:latin typeface="Satoshi" pitchFamily="50" charset="0"/>
              </a:rPr>
              <a:t> </a:t>
            </a:r>
            <a:r>
              <a:rPr lang="de-CH" sz="5400" b="1" dirty="0" err="1">
                <a:latin typeface="Satoshi" pitchFamily="50" charset="0"/>
              </a:rPr>
              <a:t>long</a:t>
            </a:r>
            <a:r>
              <a:rPr lang="de-CH" sz="5400" b="1" dirty="0">
                <a:latin typeface="Satoshi" pitchFamily="50" charset="0"/>
              </a:rPr>
              <a:t> </a:t>
            </a:r>
            <a:r>
              <a:rPr lang="de-CH" sz="5400" b="1" dirty="0" err="1">
                <a:latin typeface="Satoshi" pitchFamily="50" charset="0"/>
              </a:rPr>
              <a:t>chapter</a:t>
            </a:r>
            <a:r>
              <a:rPr lang="de-CH" sz="5400" b="1" dirty="0">
                <a:latin typeface="Satoshi" pitchFamily="50" charset="0"/>
              </a:rPr>
              <a:t> title like </a:t>
            </a:r>
            <a:r>
              <a:rPr lang="de-CH" sz="5400" b="1" dirty="0" err="1">
                <a:latin typeface="Satoshi" pitchFamily="50" charset="0"/>
              </a:rPr>
              <a:t>this</a:t>
            </a:r>
            <a:endParaRPr lang="de-DE" dirty="0">
              <a:latin typeface="Satoshi" pitchFamily="50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20504B-8AB5-CE55-4BBC-92094A58C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12" y="2328170"/>
            <a:ext cx="2363585" cy="2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62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5F1AA-8BA7-B2DA-63B4-27EE28CD9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6CB349-5EE8-BB2A-F580-D90E7A959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2A758-3B18-32E8-69F1-773C94E5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6F17-EB4C-4AD9-BCC5-7E80FAC6C84B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E9D70C-71CF-E2C0-4178-ACB48072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9D6ED1-C6F0-90FA-6FDE-145D1C10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83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42F84-EE50-1D5D-8688-85E98CBD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EF61B9-CA14-B9EA-E172-61DAFF443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549C-9C50-4E8B-43DE-D3DEA78C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A98B-50FD-4461-9283-50A70E20D6D7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FA379-A768-7860-B4F3-D72270F3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6FED9-B066-227F-0A24-2634EE80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53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80531-41D1-D404-58F4-9112011C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528494-D30F-939A-A4F9-1EB75DE0D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C419F7-A669-1748-6EC1-C4A79C77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1340-A77C-4397-8727-8AFCE024A970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F0716F-018F-0134-BDA4-F9DAD6D3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0A246D-3118-6E36-622F-C255F8DC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939FE-E549-81B2-6DC4-692C76CF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784A6-0B70-DA8D-42DD-1C61DC68D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BCBCE3-77BC-1FB2-1B6A-49410938C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86135F-E3AB-2B29-B0CE-34328DD9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83C4-DC38-440A-AE8A-EA654BC6E0A3}" type="datetime1">
              <a:rPr lang="de-DE" smtClean="0"/>
              <a:t>18.06.26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EF5C2A-1EA6-A247-67B9-13F86820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6DAC2B-3F0B-B584-1351-9FCCBA28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D9242-01AB-0FF2-7C05-5719BC4B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C2F8D-5B47-8F6D-EFF6-0EAE5B40F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B280EC-7427-61EC-5C7C-EFE071D7B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42F661-394B-C5ED-EC09-652EE8E84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E71969-1AC7-D2CD-CF0A-E7215D80C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64F377-2A37-F235-690B-A8353209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F1B5-EBC7-4CBF-A73D-B90BA01F63EE}" type="datetime1">
              <a:rPr lang="de-DE" smtClean="0"/>
              <a:t>18.06.26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AEC310-E34F-0660-3D25-E333B3CB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E1EF374-5575-A414-9295-077AE04C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7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08B54-0356-ECDF-8BDE-CB2DA5CA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A6B67F-40A5-9A60-795D-599823D6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1646-6BC2-4E16-9371-B89F35B31E19}" type="datetime1">
              <a:rPr lang="de-DE" smtClean="0"/>
              <a:t>18.06.26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558761-5CA4-2397-50E6-68E52C56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DE02C-9815-7C8F-E0A1-C624497D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76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980827-EF59-8BB6-BFC6-77FFADB5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B08F73-724C-DC08-DFC8-789BA8076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6D1E7-923E-4647-66E5-58B628503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13DB7-78F8-4230-8EC7-4C90399AC40C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39380F-9EAB-FB23-EBAD-09D831A79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C5ED2D-5DB4-3E91-C715-AD8011CDA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635F21-3991-456A-9A95-6E4F95DF7E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12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4EA494-BF1A-B037-569F-5439FA9C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EB40FD-8681-F096-EE5E-25C3D36F1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E8A7AE-A55A-6F5C-396E-10DA6B6CD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83ADA7-854E-4DD1-B6F5-0A8266C55FE4}" type="datetime1">
              <a:rPr lang="de-DE" smtClean="0"/>
              <a:t>18.06.26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5AB4D1-C7DE-C9B2-B7E6-82DFD58AF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753BA1-00E0-3591-C536-05F7018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7DA52-4A1F-496F-939B-910499CF33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441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st-anticipate.eu/" TargetMode="External"/><Relationship Id="rId2" Type="http://schemas.openxmlformats.org/officeDocument/2006/relationships/hyperlink" Target="mailto:chris.white@strath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cost-anticipate.eu/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linkedin.com/company/cost-anticip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DF437-920F-7957-843A-AC27C8BED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4D2CA-08FA-39D5-6C0E-F5F559E3F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275" y="734692"/>
            <a:ext cx="11051176" cy="1296851"/>
          </a:xfrm>
        </p:spPr>
        <p:txBody>
          <a:bodyPr>
            <a:noAutofit/>
          </a:bodyPr>
          <a:lstStyle/>
          <a:p>
            <a:pPr algn="l"/>
            <a:r>
              <a:rPr lang="en-GB" sz="4600" b="1" dirty="0">
                <a:solidFill>
                  <a:srgbClr val="FAAE43"/>
                </a:solidFill>
                <a:latin typeface="Satoshi" pitchFamily="50" charset="0"/>
              </a:rPr>
              <a:t>ANTICIPATE COST Action: extended-range multi-hazard predictions and early warnings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733C5A-E783-B36C-5F2D-F7AB2669B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75" y="2240751"/>
            <a:ext cx="10907485" cy="2629951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GB" sz="2200" dirty="0">
                <a:latin typeface="Satoshi" pitchFamily="50" charset="0"/>
              </a:rPr>
              <a:t>Christopher J. White¹; Pauline Rivoire²; Owen Walpole¹; Alexandre Ramos³; Martin Wegmann⁴; Ana Russo⁵; Ilias </a:t>
            </a:r>
            <a:r>
              <a:rPr lang="en-GB" sz="2200" dirty="0" err="1">
                <a:latin typeface="Satoshi" pitchFamily="50" charset="0"/>
              </a:rPr>
              <a:t>Pechlivanidis</a:t>
            </a:r>
            <a:r>
              <a:rPr lang="en-GB" sz="2200" dirty="0">
                <a:latin typeface="Satoshi" pitchFamily="50" charset="0"/>
              </a:rPr>
              <a:t>⁶; Hannah Bloomfield⁷; Morten Larsen⁸; Joanne Robbins⁹; Marcello Arosio¹⁰; Robert Šakić Trogrlić¹¹; Marleen de Ruiter¹²; Silvia De Angeli¹³; Fiachra O'Loughlin¹⁴; Daniela Domeisen²; Nico Caltabiano¹⁵; Andreia Ribeiro¹⁶ and Stanislav Hronček¹⁷</a:t>
            </a:r>
          </a:p>
          <a:p>
            <a:pPr algn="l"/>
            <a:r>
              <a:rPr lang="en-GB" sz="1200" dirty="0">
                <a:latin typeface="Satoshi" pitchFamily="50" charset="0"/>
              </a:rPr>
              <a:t>¹ University of Strathclyde, Glasgow, United Kingdom; ² Université de Lausanne, Lausanne, Switzerland; ³ Karlsruhe Institute of Technology, Karlsruhe, Germany; ⁴ University of Bern, Bern, Switzerland; ⁵ Instituto Superior de </a:t>
            </a:r>
            <a:r>
              <a:rPr lang="en-GB" sz="1200" dirty="0" err="1">
                <a:latin typeface="Satoshi" pitchFamily="50" charset="0"/>
              </a:rPr>
              <a:t>Agronomia</a:t>
            </a:r>
            <a:r>
              <a:rPr lang="en-GB" sz="1200" dirty="0">
                <a:latin typeface="Satoshi" pitchFamily="50" charset="0"/>
              </a:rPr>
              <a:t> da </a:t>
            </a:r>
            <a:r>
              <a:rPr lang="en-GB" sz="1200" dirty="0" err="1">
                <a:latin typeface="Satoshi" pitchFamily="50" charset="0"/>
              </a:rPr>
              <a:t>Universidade</a:t>
            </a:r>
            <a:r>
              <a:rPr lang="en-GB" sz="1200" dirty="0">
                <a:latin typeface="Satoshi" pitchFamily="50" charset="0"/>
              </a:rPr>
              <a:t> de Lisboa, Lisbon, Portugal; ⁶ Swedish Meteorological and Hydrological Institute (SMHI), </a:t>
            </a:r>
            <a:r>
              <a:rPr lang="en-GB" sz="1200" dirty="0" err="1">
                <a:latin typeface="Satoshi" pitchFamily="50" charset="0"/>
              </a:rPr>
              <a:t>Norrköping</a:t>
            </a:r>
            <a:r>
              <a:rPr lang="en-GB" sz="1200" dirty="0">
                <a:latin typeface="Satoshi" pitchFamily="50" charset="0"/>
              </a:rPr>
              <a:t>, Sweden; ⁷ Newcastle University, Newcastle upon Tyne, United Kingdom; ⁸ Danish Meteorological Institute (DMI), Copenhagen, Denmark; ⁹ Met Office, Exeter, United Kingdom; ¹⁰ Istituto Universitario di Studi </a:t>
            </a:r>
            <a:r>
              <a:rPr lang="en-GB" sz="1200" dirty="0" err="1">
                <a:latin typeface="Satoshi" pitchFamily="50" charset="0"/>
              </a:rPr>
              <a:t>Superiori</a:t>
            </a:r>
            <a:r>
              <a:rPr lang="en-GB" sz="1200" dirty="0">
                <a:latin typeface="Satoshi" pitchFamily="50" charset="0"/>
              </a:rPr>
              <a:t> di Pavia (IUSS), Pavia, Italy; ¹¹ International Institute for Applied Systems Analysis (IIASA), Vienna, Austria; ¹² Vrije Universiteit Amsterdam, Amsterdam, Netherlands; ¹³ Université de Lorraine, Metz, France; ¹⁴ University College Dublin, Dublin, Ireland; ¹⁵ World Meteorological Organization, Geneva, Switzerland; ¹⁶ Helmholtz Centre for Environmental Research (UFZ), Leipzig, Germany; ¹⁷ Global Water Partnership Central and Eastern Europe, Bratislava, Slovakia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1079EDD-9307-A18E-BD15-C1203830AF06}"/>
              </a:ext>
            </a:extLst>
          </p:cNvPr>
          <p:cNvGrpSpPr/>
          <p:nvPr/>
        </p:nvGrpSpPr>
        <p:grpSpPr>
          <a:xfrm>
            <a:off x="3189719" y="6050192"/>
            <a:ext cx="3570794" cy="679539"/>
            <a:chOff x="5893966" y="6151343"/>
            <a:chExt cx="3570794" cy="67953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BA465E0-5AA6-2A57-CA27-EAD215B1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966" y="6151343"/>
              <a:ext cx="1448437" cy="679539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FC76F62-F722-E37D-9FF0-3C59187C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278" y="6295062"/>
              <a:ext cx="2217482" cy="465217"/>
            </a:xfrm>
            <a:prstGeom prst="rect">
              <a:avLst/>
            </a:prstGeom>
          </p:spPr>
        </p:pic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1165118-ADB2-C903-E282-A7135396DC79}"/>
              </a:ext>
            </a:extLst>
          </p:cNvPr>
          <p:cNvCxnSpPr>
            <a:cxnSpLocks/>
          </p:cNvCxnSpPr>
          <p:nvPr/>
        </p:nvCxnSpPr>
        <p:spPr>
          <a:xfrm>
            <a:off x="0" y="4870704"/>
            <a:ext cx="65759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22E53E9E-8E3D-D051-F00F-620FB186E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908"/>
            <a:ext cx="5074985" cy="788400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35F3D2C5-CA5F-7FE7-36BD-7F9BF9F59083}"/>
              </a:ext>
            </a:extLst>
          </p:cNvPr>
          <p:cNvSpPr txBox="1">
            <a:spLocks/>
          </p:cNvSpPr>
          <p:nvPr/>
        </p:nvSpPr>
        <p:spPr>
          <a:xfrm>
            <a:off x="6760513" y="5042613"/>
            <a:ext cx="4891557" cy="979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600" dirty="0">
              <a:latin typeface="Satoshi" pitchFamily="50" charset="0"/>
            </a:endParaRPr>
          </a:p>
          <a:p>
            <a:pPr algn="r"/>
            <a:r>
              <a:rPr lang="en-GB" sz="1600" dirty="0">
                <a:latin typeface="Satoshi" pitchFamily="50" charset="0"/>
              </a:rPr>
              <a:t>UK COST Action Webinar</a:t>
            </a:r>
          </a:p>
          <a:p>
            <a:pPr algn="r"/>
            <a:r>
              <a:rPr lang="en-GB" sz="1600" dirty="0">
                <a:latin typeface="Satoshi" pitchFamily="50" charset="0"/>
              </a:rPr>
              <a:t>22 June 2026</a:t>
            </a:r>
          </a:p>
          <a:p>
            <a:pPr algn="r"/>
            <a:endParaRPr lang="en-GB" sz="1600" dirty="0">
              <a:latin typeface="Satoshi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7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E84E2-97DA-CE23-6080-B692B788E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BD2C9FA-4BA4-6D09-6756-F6D5F88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Some concluding remarks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2E92A3-4E1B-5AFF-33DC-D09CF0372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635F21-3991-456A-9A95-6E4F95DF7E5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CF449-E4C1-7200-49CF-C116FC242408}"/>
              </a:ext>
            </a:extLst>
          </p:cNvPr>
          <p:cNvSpPr txBox="1"/>
          <p:nvPr/>
        </p:nvSpPr>
        <p:spPr>
          <a:xfrm>
            <a:off x="596900" y="1657419"/>
            <a:ext cx="10756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Think about the management structure and leadership early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Build a strong core group – a lot falls to the Chair to manage so spread the responsibility where possible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Have regular meetings and good comms – core group, MCs and side meetings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Have a potential grant </a:t>
            </a:r>
            <a:r>
              <a:rPr lang="en-GB" sz="3000"/>
              <a:t>holder in</a:t>
            </a:r>
            <a:r>
              <a:rPr lang="en-GB" sz="3000" dirty="0"/>
              <a:t>-</a:t>
            </a:r>
            <a:r>
              <a:rPr lang="en-GB" sz="3000"/>
              <a:t>line </a:t>
            </a:r>
            <a:r>
              <a:rPr lang="en-GB" sz="3000" dirty="0"/>
              <a:t>from the outset – ideal if the institution has done the role before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The same institution as the Chair has benefits (and a few drawbacks!)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000" dirty="0"/>
              <a:t>UK grant holders have to deal with EUR to GBP transfers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F93E6-A4C1-8098-81FD-5613D51B3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1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13C1C-102E-50FB-F3E0-63DF13B3A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8">
            <a:extLst>
              <a:ext uri="{FF2B5EF4-FFF2-40B4-BE49-F238E27FC236}">
                <a16:creationId xmlns:a16="http://schemas.microsoft.com/office/drawing/2014/main" id="{5888232C-3ACD-D0B5-9D8A-DB0C8DC62789}"/>
              </a:ext>
            </a:extLst>
          </p:cNvPr>
          <p:cNvSpPr txBox="1">
            <a:spLocks/>
          </p:cNvSpPr>
          <p:nvPr/>
        </p:nvSpPr>
        <p:spPr>
          <a:xfrm>
            <a:off x="1346505" y="5298719"/>
            <a:ext cx="3835853" cy="1546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tx1"/>
                </a:solidFill>
              </a:rPr>
              <a:t>Prof Christopher J. White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</a:rPr>
              <a:t>Chair of the ANTICIPATE COST Action</a:t>
            </a:r>
          </a:p>
          <a:p>
            <a:pPr algn="l"/>
            <a:r>
              <a:rPr lang="en-US" sz="1300" dirty="0">
                <a:solidFill>
                  <a:schemeClr val="tx1"/>
                </a:solidFill>
              </a:rPr>
              <a:t>Department of Civil and Environmental Engineering, University of Strathclyde, Glasgow, UK</a:t>
            </a:r>
          </a:p>
          <a:p>
            <a:pPr algn="l"/>
            <a:r>
              <a:rPr lang="en-GB" sz="1300" dirty="0">
                <a:solidFill>
                  <a:schemeClr val="tx1"/>
                </a:solidFill>
                <a:hlinkClick r:id="rId2"/>
              </a:rPr>
              <a:t>chris.white@strath.ac.uk</a:t>
            </a:r>
            <a:r>
              <a:rPr lang="en-GB" sz="13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49298-CA8D-A737-C4AE-64936B4CC38C}"/>
              </a:ext>
            </a:extLst>
          </p:cNvPr>
          <p:cNvSpPr txBox="1"/>
          <p:nvPr/>
        </p:nvSpPr>
        <p:spPr>
          <a:xfrm>
            <a:off x="5494087" y="2279010"/>
            <a:ext cx="6155768" cy="267765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CA" sz="2800" b="1" dirty="0"/>
              <a:t>ANTICIPATE COST Action CA24144: </a:t>
            </a:r>
          </a:p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CA" sz="2800" dirty="0"/>
              <a:t>ANTICIPATE COST Action </a:t>
            </a:r>
            <a:r>
              <a:rPr lang="en-GB" sz="2800" dirty="0"/>
              <a:t>for extended-range multi-hazard predictions and early warnings </a:t>
            </a:r>
          </a:p>
          <a:p>
            <a:r>
              <a:rPr lang="en-GB" sz="2800" dirty="0">
                <a:hlinkClick r:id="rId3"/>
              </a:rPr>
              <a:t>https://cost-anticipate.eu/</a:t>
            </a:r>
            <a:r>
              <a:rPr lang="en-GB" sz="28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431F4C-0421-93DD-C2DA-8B3AF0145A7C}"/>
              </a:ext>
            </a:extLst>
          </p:cNvPr>
          <p:cNvSpPr/>
          <p:nvPr/>
        </p:nvSpPr>
        <p:spPr>
          <a:xfrm>
            <a:off x="5368063" y="2121325"/>
            <a:ext cx="6631432" cy="4575856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CFFFF"/>
              </a:solidFill>
              <a:effectLst/>
              <a:highlight>
                <a:srgbClr val="00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1D5DD2-A97A-E3F1-0D2E-77EB7B9F8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37" y="5160528"/>
            <a:ext cx="1428254" cy="14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B24B-DED6-90DF-0C14-4C5ADCD3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0A96B7-F2D8-201D-2AB5-AF367169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1FB6-4B77-4C6B-BB07-36DF8E9D3CF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1C89F1D-31EE-BFEF-373B-76ACE52A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 challenge setting</a:t>
            </a:r>
            <a:endParaRPr lang="fr-FR" dirty="0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EC6E075-F343-56E2-7928-22950B68C7BE}"/>
              </a:ext>
            </a:extLst>
          </p:cNvPr>
          <p:cNvSpPr txBox="1"/>
          <p:nvPr/>
        </p:nvSpPr>
        <p:spPr>
          <a:xfrm>
            <a:off x="1919416" y="1706640"/>
            <a:ext cx="5776167" cy="4050736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18">
              <a:lnSpc>
                <a:spcPct val="110000"/>
              </a:lnSpc>
              <a:spcBef>
                <a:spcPts val="1000"/>
              </a:spcBef>
              <a:buClr>
                <a:srgbClr val="0177AD"/>
              </a:buClr>
            </a:pPr>
            <a:endParaRPr lang="en-US" sz="140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B4448-5490-EA1E-8B33-F3F11D1DA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33" y="1606459"/>
            <a:ext cx="2813760" cy="353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CC9B6F5-F37A-954B-2B01-6BC278BB472E}"/>
              </a:ext>
            </a:extLst>
          </p:cNvPr>
          <p:cNvSpPr txBox="1">
            <a:spLocks/>
          </p:cNvSpPr>
          <p:nvPr/>
        </p:nvSpPr>
        <p:spPr>
          <a:xfrm>
            <a:off x="1008659" y="5740057"/>
            <a:ext cx="10964865" cy="627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318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177AD"/>
              </a:buClr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Clr>
                <a:srgbClr val="0177AD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Clr>
                <a:srgbClr val="0177AD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Clr>
                <a:srgbClr val="0177AD"/>
              </a:buClr>
              <a:buFont typeface="Wingdings" pitchFamily="2" charset="2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20000"/>
              </a:lnSpc>
              <a:spcBef>
                <a:spcPts val="499"/>
              </a:spcBef>
              <a:buClr>
                <a:srgbClr val="0177AD"/>
              </a:buClr>
              <a:buFont typeface="Wingdings" pitchFamily="2" charset="2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ts val="500"/>
              </a:spcAft>
            </a:pPr>
            <a:r>
              <a:rPr lang="en-GB" sz="2600" b="1" dirty="0">
                <a:solidFill>
                  <a:schemeClr val="tx2"/>
                </a:solidFill>
              </a:rPr>
              <a:t>Multi-hazard interactions… forecasting chain… </a:t>
            </a:r>
            <a:r>
              <a:rPr lang="en-GB" sz="2600" b="1">
                <a:solidFill>
                  <a:schemeClr val="tx2"/>
                </a:solidFill>
              </a:rPr>
              <a:t>people-centred early warnings</a:t>
            </a:r>
            <a:endParaRPr lang="en-US" sz="2600" b="1" i="1" dirty="0">
              <a:solidFill>
                <a:schemeClr val="tx2"/>
              </a:solidFill>
              <a:cs typeface="Arial"/>
            </a:endParaRPr>
          </a:p>
          <a:p>
            <a:pPr algn="ctr"/>
            <a:endParaRPr lang="en-GB" sz="2600" b="1" dirty="0"/>
          </a:p>
          <a:p>
            <a:pPr algn="ctr"/>
            <a:endParaRPr lang="en-GB" sz="26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F08193-1D47-82B2-AF85-3497B451F740}"/>
              </a:ext>
            </a:extLst>
          </p:cNvPr>
          <p:cNvCxnSpPr>
            <a:cxnSpLocks/>
          </p:cNvCxnSpPr>
          <p:nvPr/>
        </p:nvCxnSpPr>
        <p:spPr>
          <a:xfrm>
            <a:off x="2543175" y="1929535"/>
            <a:ext cx="8058150" cy="0"/>
          </a:xfrm>
          <a:prstGeom prst="line">
            <a:avLst/>
          </a:prstGeom>
          <a:ln w="317500" cmpd="tri">
            <a:solidFill>
              <a:srgbClr val="C62927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Fig. 1: Depiction of the early-warning chain from observation to decision and its relation to the Early Warnings for All Framework.">
            <a:extLst>
              <a:ext uri="{FF2B5EF4-FFF2-40B4-BE49-F238E27FC236}">
                <a16:creationId xmlns:a16="http://schemas.microsoft.com/office/drawing/2014/main" id="{97E88F99-9547-C45A-F971-6ED89E514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1201" b="26061"/>
          <a:stretch>
            <a:fillRect/>
          </a:stretch>
        </p:blipFill>
        <p:spPr bwMode="auto">
          <a:xfrm>
            <a:off x="3101407" y="2470054"/>
            <a:ext cx="5776167" cy="175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694C30-660C-1F2D-65D6-517DD0E5D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8"/>
          <a:stretch>
            <a:fillRect/>
          </a:stretch>
        </p:blipFill>
        <p:spPr bwMode="auto">
          <a:xfrm>
            <a:off x="4264723" y="3661033"/>
            <a:ext cx="4090611" cy="126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87 Risk Communication &amp; Health - Florida Tech News+">
            <a:extLst>
              <a:ext uri="{FF2B5EF4-FFF2-40B4-BE49-F238E27FC236}">
                <a16:creationId xmlns:a16="http://schemas.microsoft.com/office/drawing/2014/main" id="{641F343E-39D8-7B45-5502-3F3F90FE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52" y="3447837"/>
            <a:ext cx="3609553" cy="1938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E9376-E373-A751-78C6-056FDA637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34E57-E5D9-E9EA-B3B3-155E79C4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6D28F-3912-D08A-837E-409F12F39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23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noProof="0" dirty="0">
                <a:solidFill>
                  <a:srgbClr val="F39B1E"/>
                </a:solidFill>
              </a:rPr>
              <a:t>The aim of the ANTICIPATE COST Action for </a:t>
            </a:r>
            <a:r>
              <a:rPr lang="en-GB" sz="2600" b="1" noProof="0" dirty="0">
                <a:solidFill>
                  <a:srgbClr val="F39B1E"/>
                </a:solidFill>
              </a:rPr>
              <a:t>extended-range multi-hazard predictions and early warnings</a:t>
            </a:r>
            <a:r>
              <a:rPr lang="en-GB" sz="2600" noProof="0" dirty="0">
                <a:solidFill>
                  <a:srgbClr val="F39B1E"/>
                </a:solidFill>
              </a:rPr>
              <a:t> is to bring together the research communities and operational practitioners to forward the science and implementation of extended-range multi-hazard predictions and warnings.</a:t>
            </a:r>
          </a:p>
          <a:p>
            <a:pPr marL="0" indent="0">
              <a:buNone/>
            </a:pPr>
            <a:endParaRPr lang="en-GB" sz="2600" noProof="0" dirty="0"/>
          </a:p>
          <a:p>
            <a:pPr marL="0" indent="0">
              <a:buNone/>
            </a:pPr>
            <a:endParaRPr lang="en-GB" sz="2600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AD3460-97E3-8FD8-EEF9-DC149E6C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ANTICIPATE COST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9E5A9-D026-2441-0B29-5865EDCF33F8}"/>
              </a:ext>
            </a:extLst>
          </p:cNvPr>
          <p:cNvSpPr txBox="1"/>
          <p:nvPr/>
        </p:nvSpPr>
        <p:spPr>
          <a:xfrm>
            <a:off x="1079501" y="3243634"/>
            <a:ext cx="9524332" cy="3232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WG1. </a:t>
            </a:r>
            <a:r>
              <a:rPr lang="en-GB" sz="2400" dirty="0"/>
              <a:t>Setting the capability landscape: Sources of multi-hazard predictability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WG2. </a:t>
            </a:r>
            <a:r>
              <a:rPr lang="en-GB" sz="2400" dirty="0"/>
              <a:t>Linking multi-hazards with extended-range predictions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WG3. </a:t>
            </a:r>
            <a:r>
              <a:rPr lang="en-GB" sz="2400" dirty="0"/>
              <a:t>Multi-hazard impacts and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WG4. </a:t>
            </a:r>
            <a:r>
              <a:rPr lang="en-GB" sz="2400" dirty="0"/>
              <a:t>Exploring multi-hazard early warning products for anticipatory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WG5. </a:t>
            </a:r>
            <a:r>
              <a:rPr lang="en-GB" sz="2400" dirty="0"/>
              <a:t>Cross-cutting co-design, stakeholder engagement and dissemination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5AB52-92EC-B250-B016-FA0357A0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D73809-1EA7-1F8D-680E-0A84B5B7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1FB6-4B77-4C6B-BB07-36DF8E9D3CF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42E2B08-7330-B1E6-0E6D-2167613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are we doing it?</a:t>
            </a:r>
          </a:p>
        </p:txBody>
      </p:sp>
      <p:pic>
        <p:nvPicPr>
          <p:cNvPr id="6" name="Picture 7" descr="A diagram of a company's tools&#10;&#10;AI-generated content may be incorrect.">
            <a:extLst>
              <a:ext uri="{FF2B5EF4-FFF2-40B4-BE49-F238E27FC236}">
                <a16:creationId xmlns:a16="http://schemas.microsoft.com/office/drawing/2014/main" id="{C126325E-39ED-7CF5-EF69-00DD343B3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/>
          <a:stretch>
            <a:fillRect/>
          </a:stretch>
        </p:blipFill>
        <p:spPr>
          <a:xfrm>
            <a:off x="701403" y="1377793"/>
            <a:ext cx="9345535" cy="49343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87C794-8E07-EB97-4747-E3080C8E02A2}"/>
              </a:ext>
            </a:extLst>
          </p:cNvPr>
          <p:cNvSpPr/>
          <p:nvPr/>
        </p:nvSpPr>
        <p:spPr>
          <a:xfrm>
            <a:off x="1157287" y="3215121"/>
            <a:ext cx="1266054" cy="2265086"/>
          </a:xfrm>
          <a:prstGeom prst="rect">
            <a:avLst/>
          </a:prstGeom>
          <a:noFill/>
          <a:ln w="41275">
            <a:solidFill>
              <a:srgbClr val="C6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CFFFF"/>
              </a:solidFill>
              <a:effectLst/>
              <a:highlight>
                <a:srgbClr val="00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2742-EC20-89F0-A828-3B09046E7B7B}"/>
              </a:ext>
            </a:extLst>
          </p:cNvPr>
          <p:cNvSpPr/>
          <p:nvPr/>
        </p:nvSpPr>
        <p:spPr>
          <a:xfrm>
            <a:off x="2492954" y="3215118"/>
            <a:ext cx="1464683" cy="2265086"/>
          </a:xfrm>
          <a:prstGeom prst="rect">
            <a:avLst/>
          </a:prstGeom>
          <a:noFill/>
          <a:ln w="41275">
            <a:solidFill>
              <a:srgbClr val="C6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CFFFF"/>
              </a:solidFill>
              <a:effectLst/>
              <a:highlight>
                <a:srgbClr val="00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9BAF6-5961-F989-D09F-73F582C01FF9}"/>
              </a:ext>
            </a:extLst>
          </p:cNvPr>
          <p:cNvSpPr/>
          <p:nvPr/>
        </p:nvSpPr>
        <p:spPr>
          <a:xfrm>
            <a:off x="4027249" y="3215118"/>
            <a:ext cx="1844913" cy="2265086"/>
          </a:xfrm>
          <a:prstGeom prst="rect">
            <a:avLst/>
          </a:prstGeom>
          <a:noFill/>
          <a:ln w="41275">
            <a:solidFill>
              <a:srgbClr val="C6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CFFFF"/>
              </a:solidFill>
              <a:effectLst/>
              <a:highlight>
                <a:srgbClr val="0000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26D91-8AB0-8E25-103B-10B10C69D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D293-5577-4E26-FD76-4E73EF04A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8D969D-D31F-3B62-DD36-7B428BB6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772" y="5680023"/>
            <a:ext cx="10709226" cy="627231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500"/>
              </a:spcAft>
              <a:buNone/>
            </a:pPr>
            <a:r>
              <a:rPr lang="en-GB" sz="2600" dirty="0">
                <a:solidFill>
                  <a:schemeClr val="tx2"/>
                </a:solidFill>
              </a:rPr>
              <a:t>&gt;250 members, &gt;50 MCs and 32 countries so far…</a:t>
            </a:r>
            <a:endParaRPr lang="en-US" sz="2600" i="1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GB" sz="2600" noProof="0" dirty="0"/>
          </a:p>
          <a:p>
            <a:pPr marL="0" indent="0">
              <a:buNone/>
            </a:pPr>
            <a:endParaRPr lang="en-GB" sz="2600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1CD020-AC15-2174-9545-B2B4BF13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Growing a large community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927AB-75A5-20CF-BB5B-335C5776F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2"/>
          <a:stretch>
            <a:fillRect/>
          </a:stretch>
        </p:blipFill>
        <p:spPr>
          <a:xfrm>
            <a:off x="1135772" y="1774556"/>
            <a:ext cx="8098229" cy="3687398"/>
          </a:xfrm>
          <a:prstGeom prst="rect">
            <a:avLst/>
          </a:prstGeom>
        </p:spPr>
      </p:pic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1CC167BC-6B19-CE46-63D5-A6C581555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38" y="1802902"/>
            <a:ext cx="2620220" cy="884324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C4DEDD56-A3AD-051D-1292-36B073B7F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90" y="4551880"/>
            <a:ext cx="2540000" cy="1270000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1B61E1C3-40F9-7537-AAA1-1348A506E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80" y="3801773"/>
            <a:ext cx="2620220" cy="942945"/>
          </a:xfrm>
          <a:prstGeom prst="rect">
            <a:avLst/>
          </a:prstGeom>
        </p:spPr>
      </p:pic>
      <p:pic>
        <p:nvPicPr>
          <p:cNvPr id="9" name="Picture 8" descr="A red and blue text&#10;&#10;AI-generated content may be incorrect.">
            <a:extLst>
              <a:ext uri="{FF2B5EF4-FFF2-40B4-BE49-F238E27FC236}">
                <a16:creationId xmlns:a16="http://schemas.microsoft.com/office/drawing/2014/main" id="{A3DDF9BC-E287-24FD-6A5F-1E25E133C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88" y="5586496"/>
            <a:ext cx="2396003" cy="931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388FF-43E2-709F-355C-1763E38E0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75" y="2887888"/>
            <a:ext cx="2205623" cy="797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493D6-105C-B115-61E5-5F3F65FF7B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28198B-37B8-242B-C8FD-15BFE92F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1FB6-4B77-4C6B-BB07-36DF8E9D3CF7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DF3BCF8-342B-2027-4753-52DFF4B9E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71321"/>
              </p:ext>
            </p:extLst>
          </p:nvPr>
        </p:nvGraphicFramePr>
        <p:xfrm>
          <a:off x="1184003" y="1479447"/>
          <a:ext cx="10624819" cy="489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987">
                  <a:extLst>
                    <a:ext uri="{9D8B030D-6E8A-4147-A177-3AD203B41FA5}">
                      <a16:colId xmlns:a16="http://schemas.microsoft.com/office/drawing/2014/main" val="1359574612"/>
                    </a:ext>
                  </a:extLst>
                </a:gridCol>
                <a:gridCol w="5419832">
                  <a:extLst>
                    <a:ext uri="{9D8B030D-6E8A-4147-A177-3AD203B41FA5}">
                      <a16:colId xmlns:a16="http://schemas.microsoft.com/office/drawing/2014/main" val="3261541373"/>
                    </a:ext>
                  </a:extLst>
                </a:gridCol>
              </a:tblGrid>
              <a:tr h="4196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Leadership role</a:t>
                      </a:r>
                    </a:p>
                  </a:txBody>
                  <a:tcPr marL="10800" marR="9525" marT="9525" marB="0">
                    <a:solidFill>
                      <a:srgbClr val="F39B1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Leaders</a:t>
                      </a:r>
                    </a:p>
                  </a:txBody>
                  <a:tcPr marL="10800" marR="9525" marT="9525" marB="0">
                    <a:solidFill>
                      <a:srgbClr val="F39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343228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Christopher White (UK)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909997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Vice Chair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Pauline Rivoire (Switzerland)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62689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WG1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 Russo (Portugal); Ilias </a:t>
                      </a:r>
                      <a:r>
                        <a:rPr lang="en-GB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Pechlivanidis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(Sweden)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36679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WG2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Hannah Bloomfield (UK), Morten Larsen (Denmark)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19511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WG3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Joanne Robbins (UK), Marcello Arosio (Italy)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90471"/>
                  </a:ext>
                </a:extLst>
              </a:tr>
              <a:tr h="51321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WG4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Robert </a:t>
                      </a: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Šakić Trogrlić (Austria); 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Marleen de Ruiter (Netherlands)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59868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WG5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Silvia De Angeli (France); Fiachra O'Loughlin (Ireland)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57337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Grant Awarding Coordinator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Alexandre Ramos (Germany)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92156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Science Communications Coordinator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Martin Wegmann (Switzerland)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02824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>
                          <a:solidFill>
                            <a:srgbClr val="FAAE4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Cross-cutting WG Coordinator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Daniela Domeisen (Switzerland)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95496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>
                          <a:solidFill>
                            <a:srgbClr val="FAAE4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WMO Coordinator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18" rtl="0" eaLnBrk="1" fontAlgn="t" latinLnBrk="0" hangingPunct="1">
                        <a:buNone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Nico Caltabiano (International)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2339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>
                          <a:solidFill>
                            <a:srgbClr val="FAAE4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YRI Network Coordinator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Andreia Ribeiro (Germany)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40937"/>
                  </a:ext>
                </a:extLst>
              </a:tr>
              <a:tr h="32359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1" i="0" u="none" strike="noStrike" dirty="0">
                          <a:solidFill>
                            <a:srgbClr val="FAAE4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ITC Coordinator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Stanislav Hronček (Slovakia)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52269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E1D8207-0B75-6433-762F-0303353D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roles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0CA61-C38F-1C3B-BF0B-4B5FDC56F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2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E7697-609E-01F2-42E8-6E1954E74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0A3457A-2007-7184-2145-B835474F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Grant holder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FEC00-CBD7-96CB-336B-D09D613E5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759EF-D323-D6EB-C4AB-DC9F44DC5E9C}"/>
              </a:ext>
            </a:extLst>
          </p:cNvPr>
          <p:cNvSpPr txBox="1"/>
          <p:nvPr/>
        </p:nvSpPr>
        <p:spPr>
          <a:xfrm>
            <a:off x="1919416" y="1706640"/>
            <a:ext cx="5776167" cy="4050736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18">
              <a:lnSpc>
                <a:spcPct val="110000"/>
              </a:lnSpc>
              <a:spcBef>
                <a:spcPts val="1000"/>
              </a:spcBef>
              <a:buClr>
                <a:srgbClr val="0177AD"/>
              </a:buClr>
            </a:pPr>
            <a:endParaRPr lang="en-US" sz="140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CE2F3-F49A-1473-FEC8-3C0A25676C1E}"/>
              </a:ext>
            </a:extLst>
          </p:cNvPr>
          <p:cNvSpPr txBox="1"/>
          <p:nvPr/>
        </p:nvSpPr>
        <p:spPr>
          <a:xfrm>
            <a:off x="1208314" y="1486631"/>
            <a:ext cx="6025369" cy="50064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spcAft>
                <a:spcPts val="500"/>
              </a:spcAft>
            </a:pPr>
            <a:r>
              <a:rPr lang="en-GB" sz="2600" b="1" dirty="0">
                <a:solidFill>
                  <a:schemeClr val="tx2"/>
                </a:solidFill>
              </a:rPr>
              <a:t>Chair, Vice Chair: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</a:rPr>
              <a:t>Chris White (UK), Pauline Rivoire (Switzerland)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2"/>
              </a:solidFill>
            </a:endParaRPr>
          </a:p>
          <a:p>
            <a:pPr fontAlgn="base">
              <a:spcAft>
                <a:spcPts val="500"/>
              </a:spcAft>
            </a:pPr>
            <a:r>
              <a:rPr lang="en-GB" sz="2600" b="1" dirty="0">
                <a:solidFill>
                  <a:schemeClr val="tx2"/>
                </a:solidFill>
              </a:rPr>
              <a:t>Grant Holder:</a:t>
            </a:r>
          </a:p>
          <a:p>
            <a:pPr marL="342900" indent="-342900" fontAlgn="base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</a:rPr>
              <a:t>Institution: </a:t>
            </a:r>
            <a:r>
              <a:rPr lang="en-GB" sz="2600" b="1" dirty="0">
                <a:solidFill>
                  <a:schemeClr val="tx2"/>
                </a:solidFill>
              </a:rPr>
              <a:t>University of Strathclyde</a:t>
            </a:r>
            <a:endParaRPr lang="en-GB" sz="2600" dirty="0">
              <a:solidFill>
                <a:schemeClr val="tx2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Financial Representative: Linda </a:t>
            </a:r>
            <a:r>
              <a:rPr lang="en-US" altLang="en-US" sz="2600" dirty="0" err="1">
                <a:solidFill>
                  <a:schemeClr val="tx2"/>
                </a:solidFill>
              </a:rPr>
              <a:t>Tuzcu</a:t>
            </a:r>
            <a:endParaRPr lang="en-US" altLang="en-US" sz="2600" dirty="0">
              <a:solidFill>
                <a:schemeClr val="tx2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Grant Manager: Owen Walpole</a:t>
            </a:r>
          </a:p>
          <a:p>
            <a:pPr marL="342900" lvl="0" indent="-34290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Legal Representative/Signatory: </a:t>
            </a:r>
            <a:r>
              <a:rPr lang="en-GB" sz="2600" dirty="0">
                <a:solidFill>
                  <a:schemeClr val="tx2"/>
                </a:solidFill>
              </a:rPr>
              <a:t>Daniela Bolle-Joyce</a:t>
            </a:r>
            <a:endParaRPr lang="en-US" altLang="en-US" sz="2600" dirty="0">
              <a:solidFill>
                <a:schemeClr val="tx2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2"/>
                </a:solidFill>
              </a:rPr>
              <a:t>Scientific Representative: </a:t>
            </a:r>
            <a:r>
              <a:rPr lang="en-GB" sz="2600" dirty="0">
                <a:solidFill>
                  <a:schemeClr val="tx2"/>
                </a:solidFill>
              </a:rPr>
              <a:t>Chris White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16" name="Picture 15" descr="Black text on a white background&#10;&#10;AI-generated content may be incorrect.">
            <a:extLst>
              <a:ext uri="{FF2B5EF4-FFF2-40B4-BE49-F238E27FC236}">
                <a16:creationId xmlns:a16="http://schemas.microsoft.com/office/drawing/2014/main" id="{EE2B1DDC-7A3D-5D63-A4D5-E7C7B803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786" y="6110868"/>
            <a:ext cx="1576192" cy="4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diagram of a building with icons&#10;&#10;AI-generated content may be incorrect.">
            <a:extLst>
              <a:ext uri="{FF2B5EF4-FFF2-40B4-BE49-F238E27FC236}">
                <a16:creationId xmlns:a16="http://schemas.microsoft.com/office/drawing/2014/main" id="{28979107-EA30-5D59-3367-0D01D65CB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15" y="1697235"/>
            <a:ext cx="4141136" cy="2320247"/>
          </a:xfrm>
          <a:prstGeom prst="rect">
            <a:avLst/>
          </a:prstGeom>
        </p:spPr>
      </p:pic>
      <p:pic>
        <p:nvPicPr>
          <p:cNvPr id="18" name="Picture 3" descr="Profile photo of Owen Walpole">
            <a:extLst>
              <a:ext uri="{FF2B5EF4-FFF2-40B4-BE49-F238E27FC236}">
                <a16:creationId xmlns:a16="http://schemas.microsoft.com/office/drawing/2014/main" id="{EBD09FB7-D005-D651-BEB7-09B00F6B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15" y="4333069"/>
            <a:ext cx="2245404" cy="22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26F0881-D588-1794-AD01-82D502F2C79C}"/>
              </a:ext>
            </a:extLst>
          </p:cNvPr>
          <p:cNvSpPr/>
          <p:nvPr/>
        </p:nvSpPr>
        <p:spPr>
          <a:xfrm>
            <a:off x="7528959" y="1492488"/>
            <a:ext cx="4602506" cy="52961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8271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72BCCD0-8CAB-560E-5BDF-AF008B3A1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66"/>
            <a:ext cx="13205638" cy="56286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65CCD5-4641-7AF9-DB2D-6DF6ACFAD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92" y="5245588"/>
            <a:ext cx="1428254" cy="142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77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2770-61D8-5A09-213D-6B884852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6FA030-7FFD-251C-BE53-A2D11BF26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787" y="2738338"/>
            <a:ext cx="9590313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600" b="1" noProof="0" dirty="0"/>
              <a:t>LinkedIn: </a:t>
            </a:r>
            <a:r>
              <a:rPr lang="en-GB" sz="2600" dirty="0">
                <a:hlinkClick r:id="rId2"/>
              </a:rPr>
              <a:t>https://</a:t>
            </a:r>
            <a:r>
              <a:rPr lang="en-GB" sz="2600" noProof="0" dirty="0">
                <a:hlinkClick r:id="rId2"/>
              </a:rPr>
              <a:t>linkedin.com/company/cost-anticipate</a:t>
            </a:r>
            <a:r>
              <a:rPr lang="en-GB" sz="2600" noProof="0" dirty="0"/>
              <a:t> </a:t>
            </a:r>
          </a:p>
          <a:p>
            <a:pPr marL="457200" lvl="1" indent="0">
              <a:buNone/>
            </a:pPr>
            <a:endParaRPr lang="en-GB" sz="3800" noProof="0" dirty="0"/>
          </a:p>
          <a:p>
            <a:pPr marL="457200" lvl="1" indent="0">
              <a:buNone/>
            </a:pPr>
            <a:r>
              <a:rPr lang="en-GB" sz="2600" b="1" noProof="0" dirty="0"/>
              <a:t>Bluesky: </a:t>
            </a:r>
            <a:r>
              <a:rPr lang="en-GB" sz="2600" noProof="0" dirty="0"/>
              <a:t>@anticipate-</a:t>
            </a:r>
            <a:r>
              <a:rPr lang="en-GB" sz="2600" noProof="0" dirty="0" err="1"/>
              <a:t>action.bsky.social</a:t>
            </a:r>
            <a:endParaRPr lang="en-GB" sz="2600" noProof="0" dirty="0"/>
          </a:p>
          <a:p>
            <a:pPr lvl="1"/>
            <a:endParaRPr lang="en-GB" sz="3800" b="1" noProof="0" dirty="0"/>
          </a:p>
          <a:p>
            <a:pPr marL="457200" lvl="1" indent="0">
              <a:buNone/>
            </a:pPr>
            <a:r>
              <a:rPr lang="en-GB" sz="2600" b="1" noProof="0" dirty="0"/>
              <a:t>YouTube: </a:t>
            </a:r>
            <a:r>
              <a:rPr lang="en-GB" sz="2600" noProof="0" dirty="0" err="1"/>
              <a:t>COSTActionANTICIPATE</a:t>
            </a:r>
            <a:r>
              <a:rPr lang="en-GB" sz="2600" noProof="0" dirty="0"/>
              <a:t>​</a:t>
            </a:r>
          </a:p>
          <a:p>
            <a:pPr marL="457200" lvl="1" indent="0">
              <a:buNone/>
            </a:pPr>
            <a:endParaRPr lang="en-GB" sz="3800" dirty="0"/>
          </a:p>
          <a:p>
            <a:pPr marL="457200" lvl="1" indent="0">
              <a:buNone/>
            </a:pPr>
            <a:r>
              <a:rPr lang="en-GB" sz="2600" b="1" dirty="0"/>
              <a:t>Website: </a:t>
            </a:r>
            <a:r>
              <a:rPr lang="en-GB" sz="2600" dirty="0">
                <a:hlinkClick r:id="rId3"/>
              </a:rPr>
              <a:t>https://cost-anticipate.eu/</a:t>
            </a:r>
            <a:r>
              <a:rPr lang="en-GB" sz="2600" dirty="0"/>
              <a:t> </a:t>
            </a:r>
            <a:endParaRPr lang="en-GB" sz="2600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21536F-7B2C-24E6-AD76-C9A9B57F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ANTICIPATE outreach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F5F81B-B26A-A033-6734-2FEB9B32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635F21-3991-456A-9A95-6E4F95DF7E5F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1026" name="Picture 2" descr="logo LinkedIn png, icône LinkedIn png transparent 18930480 PNG">
            <a:extLst>
              <a:ext uri="{FF2B5EF4-FFF2-40B4-BE49-F238E27FC236}">
                <a16:creationId xmlns:a16="http://schemas.microsoft.com/office/drawing/2014/main" id="{9E5DE555-79D9-26C1-97C0-8980A534A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18983" r="16629" b="19548"/>
          <a:stretch>
            <a:fillRect/>
          </a:stretch>
        </p:blipFill>
        <p:spPr bwMode="auto">
          <a:xfrm>
            <a:off x="1144814" y="2599750"/>
            <a:ext cx="954799" cy="9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4669BFA-8B98-9F24-B07F-29B25C55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17" y="3634134"/>
            <a:ext cx="874686" cy="7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tube - Icônes social gratuites">
            <a:extLst>
              <a:ext uri="{FF2B5EF4-FFF2-40B4-BE49-F238E27FC236}">
                <a16:creationId xmlns:a16="http://schemas.microsoft.com/office/drawing/2014/main" id="{9245D65D-9A09-A1CE-D7BD-96AD3133A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17" y="4569384"/>
            <a:ext cx="874686" cy="8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CFD00-35B4-B4AD-A385-FD79A0818B32}"/>
              </a:ext>
            </a:extLst>
          </p:cNvPr>
          <p:cNvSpPr txBox="1"/>
          <p:nvPr/>
        </p:nvSpPr>
        <p:spPr>
          <a:xfrm>
            <a:off x="596900" y="1657419"/>
            <a:ext cx="1075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600" dirty="0"/>
              <a:t>Follow us on social media to join the community, contribute and get the latest updates!</a:t>
            </a:r>
            <a:endParaRPr lang="en-US" sz="2600" dirty="0"/>
          </a:p>
        </p:txBody>
      </p:sp>
      <p:pic>
        <p:nvPicPr>
          <p:cNvPr id="8" name="Picture 2" descr="Website icone Vectors - Download Free High-Quality Vectors ...">
            <a:extLst>
              <a:ext uri="{FF2B5EF4-FFF2-40B4-BE49-F238E27FC236}">
                <a16:creationId xmlns:a16="http://schemas.microsoft.com/office/drawing/2014/main" id="{82D4E80A-8C2A-D4C5-144C-BDD1E2FCA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b="8022"/>
          <a:stretch>
            <a:fillRect/>
          </a:stretch>
        </p:blipFill>
        <p:spPr bwMode="auto">
          <a:xfrm>
            <a:off x="1129049" y="5517065"/>
            <a:ext cx="954799" cy="8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583B9-DB75-9A4D-2F58-5597DADADC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85" y="702129"/>
            <a:ext cx="3223956" cy="4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5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enutzerdefiniert 1">
      <a:majorFont>
        <a:latin typeface="Satoshi Black"/>
        <a:ea typeface=""/>
        <a:cs typeface=""/>
      </a:majorFont>
      <a:minorFont>
        <a:latin typeface="Satosh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Benutzerdefiniert 5">
      <a:dk1>
        <a:srgbClr val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051D0D98B4E4885527E47B24ED49E" ma:contentTypeVersion="11" ma:contentTypeDescription="Create a new document." ma:contentTypeScope="" ma:versionID="8b4c9bb63adf1c91deac3367d058e710">
  <xsd:schema xmlns:xsd="http://www.w3.org/2001/XMLSchema" xmlns:xs="http://www.w3.org/2001/XMLSchema" xmlns:p="http://schemas.microsoft.com/office/2006/metadata/properties" xmlns:ns2="760fdf52-4722-4f93-91d3-9a8829f944e9" xmlns:ns3="dc80c7c5-71c6-44bb-8617-53f9644467d2" targetNamespace="http://schemas.microsoft.com/office/2006/metadata/properties" ma:root="true" ma:fieldsID="d5f9fef270fa1f88703877475395796a" ns2:_="" ns3:_="">
    <xsd:import namespace="760fdf52-4722-4f93-91d3-9a8829f944e9"/>
    <xsd:import namespace="dc80c7c5-71c6-44bb-8617-53f9644467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fdf52-4722-4f93-91d3-9a8829f944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865813-b24e-4515-aac3-72cd3b0aa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0c7c5-71c6-44bb-8617-53f9644467d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2aef4be-d3f3-4c39-9907-d73bee45b220}" ma:internalName="TaxCatchAll" ma:showField="CatchAllData" ma:web="dc80c7c5-71c6-44bb-8617-53f9644467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0fdf52-4722-4f93-91d3-9a8829f944e9">
      <Terms xmlns="http://schemas.microsoft.com/office/infopath/2007/PartnerControls"/>
    </lcf76f155ced4ddcb4097134ff3c332f>
    <TaxCatchAll xmlns="dc80c7c5-71c6-44bb-8617-53f9644467d2" xsi:nil="true"/>
  </documentManagement>
</p:properties>
</file>

<file path=customXml/itemProps1.xml><?xml version="1.0" encoding="utf-8"?>
<ds:datastoreItem xmlns:ds="http://schemas.openxmlformats.org/officeDocument/2006/customXml" ds:itemID="{787B6F1E-2B1E-4F07-9E30-71C4AAD28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fdf52-4722-4f93-91d3-9a8829f944e9"/>
    <ds:schemaRef ds:uri="dc80c7c5-71c6-44bb-8617-53f9644467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0D7621-5898-43BC-9A74-88552741B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EE098-9CA6-4666-B489-1C9B454923D2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dc80c7c5-71c6-44bb-8617-53f9644467d2"/>
    <ds:schemaRef ds:uri="760fdf52-4722-4f93-91d3-9a8829f944e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760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Satoshi</vt:lpstr>
      <vt:lpstr>Satoshi Black</vt:lpstr>
      <vt:lpstr>Office</vt:lpstr>
      <vt:lpstr>1_Office</vt:lpstr>
      <vt:lpstr>ANTICIPATE COST Action: extended-range multi-hazard predictions and early warnings</vt:lpstr>
      <vt:lpstr>ANTICIPATE challenge setting</vt:lpstr>
      <vt:lpstr>ANTICIPATE COST Action</vt:lpstr>
      <vt:lpstr>How are we doing it?</vt:lpstr>
      <vt:lpstr>Growing a large community</vt:lpstr>
      <vt:lpstr>Leadership roles</vt:lpstr>
      <vt:lpstr>Grant holder</vt:lpstr>
      <vt:lpstr>PowerPoint Presentation</vt:lpstr>
      <vt:lpstr>ANTICIPATE outreach</vt:lpstr>
      <vt:lpstr>Some 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Wegmann, Martin (UB)</dc:creator>
  <cp:lastModifiedBy>Christopher White</cp:lastModifiedBy>
  <cp:revision>13</cp:revision>
  <dcterms:created xsi:type="dcterms:W3CDTF">2026-04-24T12:18:01Z</dcterms:created>
  <dcterms:modified xsi:type="dcterms:W3CDTF">2026-06-18T07:27:47Z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0x010100497051D0D98B4E4885527E47B24ED49E</vt:lpwstr>
  </property>
</Properties>
</file>