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0" r:id="rId4"/>
    <p:sldMasterId id="2147483682" r:id="rId5"/>
  </p:sldMasterIdLst>
  <p:notesMasterIdLst>
    <p:notesMasterId r:id="rId17"/>
  </p:notesMasterIdLst>
  <p:sldIdLst>
    <p:sldId id="257" r:id="rId6"/>
    <p:sldId id="278" r:id="rId7"/>
    <p:sldId id="269" r:id="rId8"/>
    <p:sldId id="280" r:id="rId9"/>
    <p:sldId id="287" r:id="rId10"/>
    <p:sldId id="286" r:id="rId11"/>
    <p:sldId id="288" r:id="rId12"/>
    <p:sldId id="289" r:id="rId13"/>
    <p:sldId id="284" r:id="rId14"/>
    <p:sldId id="283" r:id="rId15"/>
    <p:sldId id="27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 userDrawn="1">
          <p15:clr>
            <a:srgbClr val="A4A3A4"/>
          </p15:clr>
        </p15:guide>
        <p15:guide id="2" pos="325" userDrawn="1">
          <p15:clr>
            <a:srgbClr val="A4A3A4"/>
          </p15:clr>
        </p15:guide>
        <p15:guide id="3" orient="horz" pos="3997" userDrawn="1">
          <p15:clr>
            <a:srgbClr val="A4A3A4"/>
          </p15:clr>
        </p15:guide>
        <p15:guide id="4" pos="7355" userDrawn="1">
          <p15:clr>
            <a:srgbClr val="A4A3A4"/>
          </p15:clr>
        </p15:guide>
        <p15:guide id="5" pos="3840" userDrawn="1">
          <p15:clr>
            <a:srgbClr val="A4A3A4"/>
          </p15:clr>
        </p15:guide>
        <p15:guide id="6" orient="horz" pos="935" userDrawn="1">
          <p15:clr>
            <a:srgbClr val="A4A3A4"/>
          </p15:clr>
        </p15:guide>
        <p15:guide id="7" orient="horz" pos="3770" userDrawn="1">
          <p15:clr>
            <a:srgbClr val="A4A3A4"/>
          </p15:clr>
        </p15:guide>
        <p15:guide id="8" pos="9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2BBB"/>
    <a:srgbClr val="1E5DF8"/>
    <a:srgbClr val="2E2D62"/>
    <a:srgbClr val="34D5AE"/>
    <a:srgbClr val="676767"/>
    <a:srgbClr val="008AAD"/>
    <a:srgbClr val="FBBB10"/>
    <a:srgbClr val="E94D36"/>
    <a:srgbClr val="FFFFFF"/>
    <a:srgbClr val="0030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81F021-61D4-4DD7-8AE5-6055252664A2}" v="4" dt="2026-02-05T11:04:34.0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4708"/>
  </p:normalViewPr>
  <p:slideViewPr>
    <p:cSldViewPr snapToGrid="0" snapToObjects="1">
      <p:cViewPr>
        <p:scale>
          <a:sx n="58" d="100"/>
          <a:sy n="58" d="100"/>
        </p:scale>
        <p:origin x="653" y="86"/>
      </p:cViewPr>
      <p:guideLst>
        <p:guide orient="horz" pos="323"/>
        <p:guide pos="325"/>
        <p:guide orient="horz" pos="3997"/>
        <p:guide pos="7355"/>
        <p:guide pos="3840"/>
        <p:guide orient="horz" pos="935"/>
        <p:guide orient="horz" pos="3770"/>
        <p:guide pos="9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ustomXml" Target="../customXml/item4.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dovica Grossi - UKRI" userId="7c070e0e-5ac5-451b-9a70-796705f98a3d" providerId="ADAL" clId="{1E354FF0-EC12-4324-8640-F814669D1F3C}"/>
    <pc:docChg chg="undo redo custSel addSld delSld modSld sldOrd">
      <pc:chgData name="Ludovica Grossi - UKRI" userId="7c070e0e-5ac5-451b-9a70-796705f98a3d" providerId="ADAL" clId="{1E354FF0-EC12-4324-8640-F814669D1F3C}" dt="2025-10-16T14:22:25.167" v="1158" actId="14100"/>
      <pc:docMkLst>
        <pc:docMk/>
      </pc:docMkLst>
      <pc:sldChg chg="addSp modSp mod">
        <pc:chgData name="Ludovica Grossi - UKRI" userId="7c070e0e-5ac5-451b-9a70-796705f98a3d" providerId="ADAL" clId="{1E354FF0-EC12-4324-8640-F814669D1F3C}" dt="2025-10-16T14:17:19.831" v="1120" actId="113"/>
        <pc:sldMkLst>
          <pc:docMk/>
          <pc:sldMk cId="3224382533" sldId="257"/>
        </pc:sldMkLst>
      </pc:sldChg>
      <pc:sldChg chg="modSp">
        <pc:chgData name="Ludovica Grossi - UKRI" userId="7c070e0e-5ac5-451b-9a70-796705f98a3d" providerId="ADAL" clId="{1E354FF0-EC12-4324-8640-F814669D1F3C}" dt="2025-10-16T13:48:09.896" v="941" actId="1035"/>
        <pc:sldMkLst>
          <pc:docMk/>
          <pc:sldMk cId="282679849" sldId="269"/>
        </pc:sldMkLst>
      </pc:sldChg>
      <pc:sldChg chg="modSp mod">
        <pc:chgData name="Ludovica Grossi - UKRI" userId="7c070e0e-5ac5-451b-9a70-796705f98a3d" providerId="ADAL" clId="{1E354FF0-EC12-4324-8640-F814669D1F3C}" dt="2025-10-16T14:17:25.184" v="1121" actId="113"/>
        <pc:sldMkLst>
          <pc:docMk/>
          <pc:sldMk cId="3012573402" sldId="278"/>
        </pc:sldMkLst>
      </pc:sldChg>
      <pc:sldChg chg="addSp modSp mod">
        <pc:chgData name="Ludovica Grossi - UKRI" userId="7c070e0e-5ac5-451b-9a70-796705f98a3d" providerId="ADAL" clId="{1E354FF0-EC12-4324-8640-F814669D1F3C}" dt="2025-10-16T14:16:33.322" v="1116" actId="207"/>
        <pc:sldMkLst>
          <pc:docMk/>
          <pc:sldMk cId="2953057155" sldId="279"/>
        </pc:sldMkLst>
      </pc:sldChg>
      <pc:sldChg chg="addSp modSp mod">
        <pc:chgData name="Ludovica Grossi - UKRI" userId="7c070e0e-5ac5-451b-9a70-796705f98a3d" providerId="ADAL" clId="{1E354FF0-EC12-4324-8640-F814669D1F3C}" dt="2025-10-16T14:13:07.233" v="1059"/>
        <pc:sldMkLst>
          <pc:docMk/>
          <pc:sldMk cId="2431218115" sldId="280"/>
        </pc:sldMkLst>
      </pc:sldChg>
      <pc:sldChg chg="modSp del mod">
        <pc:chgData name="Ludovica Grossi - UKRI" userId="7c070e0e-5ac5-451b-9a70-796705f98a3d" providerId="ADAL" clId="{1E354FF0-EC12-4324-8640-F814669D1F3C}" dt="2025-10-16T13:36:06.552" v="614" actId="47"/>
        <pc:sldMkLst>
          <pc:docMk/>
          <pc:sldMk cId="3712912029" sldId="281"/>
        </pc:sldMkLst>
      </pc:sldChg>
      <pc:sldChg chg="addSp modSp mod modNotesTx">
        <pc:chgData name="Ludovica Grossi - UKRI" userId="7c070e0e-5ac5-451b-9a70-796705f98a3d" providerId="ADAL" clId="{1E354FF0-EC12-4324-8640-F814669D1F3C}" dt="2025-10-16T14:21:40.762" v="1125" actId="1037"/>
        <pc:sldMkLst>
          <pc:docMk/>
          <pc:sldMk cId="3327078830" sldId="283"/>
        </pc:sldMkLst>
      </pc:sldChg>
      <pc:sldChg chg="delSp modSp add del mod ord">
        <pc:chgData name="Ludovica Grossi - UKRI" userId="7c070e0e-5ac5-451b-9a70-796705f98a3d" providerId="ADAL" clId="{1E354FF0-EC12-4324-8640-F814669D1F3C}" dt="2025-10-16T14:13:24.521" v="1061" actId="47"/>
        <pc:sldMkLst>
          <pc:docMk/>
          <pc:sldMk cId="3603302179" sldId="284"/>
        </pc:sldMkLst>
      </pc:sldChg>
      <pc:sldChg chg="add del">
        <pc:chgData name="Ludovica Grossi - UKRI" userId="7c070e0e-5ac5-451b-9a70-796705f98a3d" providerId="ADAL" clId="{1E354FF0-EC12-4324-8640-F814669D1F3C}" dt="2025-10-16T13:26:04.594" v="426" actId="47"/>
        <pc:sldMkLst>
          <pc:docMk/>
          <pc:sldMk cId="2795880895" sldId="285"/>
        </pc:sldMkLst>
      </pc:sldChg>
      <pc:sldChg chg="addSp delSp modSp add mod">
        <pc:chgData name="Ludovica Grossi - UKRI" userId="7c070e0e-5ac5-451b-9a70-796705f98a3d" providerId="ADAL" clId="{1E354FF0-EC12-4324-8640-F814669D1F3C}" dt="2025-10-16T14:22:25.167" v="1158" actId="14100"/>
        <pc:sldMkLst>
          <pc:docMk/>
          <pc:sldMk cId="462148961" sldId="286"/>
        </pc:sldMkLst>
      </pc:sldChg>
      <pc:sldChg chg="addSp delSp modSp add mod">
        <pc:chgData name="Ludovica Grossi - UKRI" userId="7c070e0e-5ac5-451b-9a70-796705f98a3d" providerId="ADAL" clId="{1E354FF0-EC12-4324-8640-F814669D1F3C}" dt="2025-10-16T13:41:10.935" v="668" actId="207"/>
        <pc:sldMkLst>
          <pc:docMk/>
          <pc:sldMk cId="2023542436" sldId="287"/>
        </pc:sldMkLst>
      </pc:sldChg>
    </pc:docChg>
  </pc:docChgLst>
  <pc:docChgLst>
    <pc:chgData name="Ludovica Grossi - UKRI" userId="7c070e0e-5ac5-451b-9a70-796705f98a3d" providerId="ADAL" clId="{A07CD739-921F-45F9-A5C6-840D6D18CFAA}"/>
    <pc:docChg chg="undo custSel addSld delSld modSld sldOrd">
      <pc:chgData name="Ludovica Grossi - UKRI" userId="7c070e0e-5ac5-451b-9a70-796705f98a3d" providerId="ADAL" clId="{A07CD739-921F-45F9-A5C6-840D6D18CFAA}" dt="2025-03-13T11:16:45.392" v="1656" actId="20577"/>
      <pc:docMkLst>
        <pc:docMk/>
      </pc:docMkLst>
      <pc:sldChg chg="modSp mod">
        <pc:chgData name="Ludovica Grossi - UKRI" userId="7c070e0e-5ac5-451b-9a70-796705f98a3d" providerId="ADAL" clId="{A07CD739-921F-45F9-A5C6-840D6D18CFAA}" dt="2025-03-12T15:53:04.074" v="167" actId="20577"/>
        <pc:sldMkLst>
          <pc:docMk/>
          <pc:sldMk cId="3224382533" sldId="257"/>
        </pc:sldMkLst>
      </pc:sldChg>
      <pc:sldChg chg="addSp delSp modSp mod">
        <pc:chgData name="Ludovica Grossi - UKRI" userId="7c070e0e-5ac5-451b-9a70-796705f98a3d" providerId="ADAL" clId="{A07CD739-921F-45F9-A5C6-840D6D18CFAA}" dt="2025-03-13T10:55:44.515" v="1412" actId="1036"/>
        <pc:sldMkLst>
          <pc:docMk/>
          <pc:sldMk cId="282679849" sldId="269"/>
        </pc:sldMkLst>
      </pc:sldChg>
      <pc:sldChg chg="modSp mod">
        <pc:chgData name="Ludovica Grossi - UKRI" userId="7c070e0e-5ac5-451b-9a70-796705f98a3d" providerId="ADAL" clId="{A07CD739-921F-45F9-A5C6-840D6D18CFAA}" dt="2025-03-13T11:13:44.776" v="1594" actId="108"/>
        <pc:sldMkLst>
          <pc:docMk/>
          <pc:sldMk cId="3012573402" sldId="278"/>
        </pc:sldMkLst>
      </pc:sldChg>
      <pc:sldChg chg="addSp delSp modSp mod modNotesTx">
        <pc:chgData name="Ludovica Grossi - UKRI" userId="7c070e0e-5ac5-451b-9a70-796705f98a3d" providerId="ADAL" clId="{A07CD739-921F-45F9-A5C6-840D6D18CFAA}" dt="2025-03-13T11:16:45.392" v="1656" actId="20577"/>
        <pc:sldMkLst>
          <pc:docMk/>
          <pc:sldMk cId="2953057155" sldId="279"/>
        </pc:sldMkLst>
      </pc:sldChg>
      <pc:sldChg chg="addSp delSp modSp add mod setBg">
        <pc:chgData name="Ludovica Grossi - UKRI" userId="7c070e0e-5ac5-451b-9a70-796705f98a3d" providerId="ADAL" clId="{A07CD739-921F-45F9-A5C6-840D6D18CFAA}" dt="2025-03-13T11:08:27.453" v="1523" actId="1036"/>
        <pc:sldMkLst>
          <pc:docMk/>
          <pc:sldMk cId="2431218115" sldId="280"/>
        </pc:sldMkLst>
      </pc:sldChg>
      <pc:sldChg chg="add del">
        <pc:chgData name="Ludovica Grossi - UKRI" userId="7c070e0e-5ac5-451b-9a70-796705f98a3d" providerId="ADAL" clId="{A07CD739-921F-45F9-A5C6-840D6D18CFAA}" dt="2025-03-12T16:13:28.274" v="650" actId="47"/>
        <pc:sldMkLst>
          <pc:docMk/>
          <pc:sldMk cId="3055820940" sldId="280"/>
        </pc:sldMkLst>
      </pc:sldChg>
      <pc:sldChg chg="addSp delSp modSp add mod ord setBg">
        <pc:chgData name="Ludovica Grossi - UKRI" userId="7c070e0e-5ac5-451b-9a70-796705f98a3d" providerId="ADAL" clId="{A07CD739-921F-45F9-A5C6-840D6D18CFAA}" dt="2025-03-13T11:09:28.720" v="1534" actId="1035"/>
        <pc:sldMkLst>
          <pc:docMk/>
          <pc:sldMk cId="3712912029" sldId="281"/>
        </pc:sldMkLst>
      </pc:sldChg>
      <pc:sldChg chg="modSp add del mod">
        <pc:chgData name="Ludovica Grossi - UKRI" userId="7c070e0e-5ac5-451b-9a70-796705f98a3d" providerId="ADAL" clId="{A07CD739-921F-45F9-A5C6-840D6D18CFAA}" dt="2025-03-13T11:09:17.286" v="1529" actId="47"/>
        <pc:sldMkLst>
          <pc:docMk/>
          <pc:sldMk cId="2822799526" sldId="282"/>
        </pc:sldMkLst>
      </pc:sldChg>
      <pc:sldChg chg="modSp add mod">
        <pc:chgData name="Ludovica Grossi - UKRI" userId="7c070e0e-5ac5-451b-9a70-796705f98a3d" providerId="ADAL" clId="{A07CD739-921F-45F9-A5C6-840D6D18CFAA}" dt="2025-03-13T11:06:13.129" v="1485" actId="1076"/>
        <pc:sldMkLst>
          <pc:docMk/>
          <pc:sldMk cId="3327078830" sldId="283"/>
        </pc:sldMkLst>
      </pc:sldChg>
    </pc:docChg>
  </pc:docChgLst>
  <pc:docChgLst>
    <pc:chgData name="Ludovica Grossi - UKRI" userId="7c070e0e-5ac5-451b-9a70-796705f98a3d" providerId="ADAL" clId="{22F1D3FA-8D77-4172-9059-562EB5E598B0}"/>
    <pc:docChg chg="undo custSel modSld">
      <pc:chgData name="Ludovica Grossi - UKRI" userId="7c070e0e-5ac5-451b-9a70-796705f98a3d" providerId="ADAL" clId="{22F1D3FA-8D77-4172-9059-562EB5E598B0}" dt="2026-02-05T11:06:23.527" v="560" actId="1038"/>
      <pc:docMkLst>
        <pc:docMk/>
      </pc:docMkLst>
      <pc:sldChg chg="modSp mod">
        <pc:chgData name="Ludovica Grossi - UKRI" userId="7c070e0e-5ac5-451b-9a70-796705f98a3d" providerId="ADAL" clId="{22F1D3FA-8D77-4172-9059-562EB5E598B0}" dt="2026-02-05T10:46:50.958" v="29" actId="6549"/>
        <pc:sldMkLst>
          <pc:docMk/>
          <pc:sldMk cId="3224382533" sldId="257"/>
        </pc:sldMkLst>
        <pc:spChg chg="mod">
          <ac:chgData name="Ludovica Grossi - UKRI" userId="7c070e0e-5ac5-451b-9a70-796705f98a3d" providerId="ADAL" clId="{22F1D3FA-8D77-4172-9059-562EB5E598B0}" dt="2026-02-05T10:46:50.958" v="29" actId="6549"/>
          <ac:spMkLst>
            <pc:docMk/>
            <pc:sldMk cId="3224382533" sldId="257"/>
            <ac:spMk id="7" creationId="{9A16C876-2514-2E47-9712-09D7232D75F4}"/>
          </ac:spMkLst>
        </pc:spChg>
      </pc:sldChg>
      <pc:sldChg chg="modSp mod">
        <pc:chgData name="Ludovica Grossi - UKRI" userId="7c070e0e-5ac5-451b-9a70-796705f98a3d" providerId="ADAL" clId="{22F1D3FA-8D77-4172-9059-562EB5E598B0}" dt="2026-02-05T10:47:20.661" v="60" actId="20577"/>
        <pc:sldMkLst>
          <pc:docMk/>
          <pc:sldMk cId="3012573402" sldId="278"/>
        </pc:sldMkLst>
        <pc:spChg chg="mod">
          <ac:chgData name="Ludovica Grossi - UKRI" userId="7c070e0e-5ac5-451b-9a70-796705f98a3d" providerId="ADAL" clId="{22F1D3FA-8D77-4172-9059-562EB5E598B0}" dt="2026-02-05T10:47:20.661" v="60" actId="20577"/>
          <ac:spMkLst>
            <pc:docMk/>
            <pc:sldMk cId="3012573402" sldId="278"/>
            <ac:spMk id="9" creationId="{DE67786B-8CF6-7140-A9BE-F2F0A0F1F7F0}"/>
          </ac:spMkLst>
        </pc:spChg>
      </pc:sldChg>
      <pc:sldChg chg="modSp mod">
        <pc:chgData name="Ludovica Grossi - UKRI" userId="7c070e0e-5ac5-451b-9a70-796705f98a3d" providerId="ADAL" clId="{22F1D3FA-8D77-4172-9059-562EB5E598B0}" dt="2026-02-05T11:06:23.527" v="560" actId="1038"/>
        <pc:sldMkLst>
          <pc:docMk/>
          <pc:sldMk cId="2953057155" sldId="279"/>
        </pc:sldMkLst>
        <pc:spChg chg="mod">
          <ac:chgData name="Ludovica Grossi - UKRI" userId="7c070e0e-5ac5-451b-9a70-796705f98a3d" providerId="ADAL" clId="{22F1D3FA-8D77-4172-9059-562EB5E598B0}" dt="2026-02-05T11:05:52.920" v="546" actId="20577"/>
          <ac:spMkLst>
            <pc:docMk/>
            <pc:sldMk cId="2953057155" sldId="279"/>
            <ac:spMk id="6" creationId="{A8E48954-942C-1C4C-818E-BEF11B1D1890}"/>
          </ac:spMkLst>
        </pc:spChg>
        <pc:picChg chg="mod">
          <ac:chgData name="Ludovica Grossi - UKRI" userId="7c070e0e-5ac5-451b-9a70-796705f98a3d" providerId="ADAL" clId="{22F1D3FA-8D77-4172-9059-562EB5E598B0}" dt="2026-02-05T11:06:23.527" v="560" actId="1038"/>
          <ac:picMkLst>
            <pc:docMk/>
            <pc:sldMk cId="2953057155" sldId="279"/>
            <ac:picMk id="7" creationId="{42D8CDEE-A7AC-FC2D-3960-A9A053BDB610}"/>
          </ac:picMkLst>
        </pc:picChg>
      </pc:sldChg>
      <pc:sldChg chg="addSp modSp mod">
        <pc:chgData name="Ludovica Grossi - UKRI" userId="7c070e0e-5ac5-451b-9a70-796705f98a3d" providerId="ADAL" clId="{22F1D3FA-8D77-4172-9059-562EB5E598B0}" dt="2026-02-05T11:05:16.178" v="532" actId="207"/>
        <pc:sldMkLst>
          <pc:docMk/>
          <pc:sldMk cId="3327078830" sldId="283"/>
        </pc:sldMkLst>
        <pc:spChg chg="mod">
          <ac:chgData name="Ludovica Grossi - UKRI" userId="7c070e0e-5ac5-451b-9a70-796705f98a3d" providerId="ADAL" clId="{22F1D3FA-8D77-4172-9059-562EB5E598B0}" dt="2026-02-05T11:03:58.094" v="522" actId="6549"/>
          <ac:spMkLst>
            <pc:docMk/>
            <pc:sldMk cId="3327078830" sldId="283"/>
            <ac:spMk id="3" creationId="{C9C994AB-2B44-C7D0-483C-C657346705ED}"/>
          </ac:spMkLst>
        </pc:spChg>
        <pc:spChg chg="mod">
          <ac:chgData name="Ludovica Grossi - UKRI" userId="7c070e0e-5ac5-451b-9a70-796705f98a3d" providerId="ADAL" clId="{22F1D3FA-8D77-4172-9059-562EB5E598B0}" dt="2026-02-05T11:02:08.820" v="208" actId="14100"/>
          <ac:spMkLst>
            <pc:docMk/>
            <pc:sldMk cId="3327078830" sldId="283"/>
            <ac:spMk id="7" creationId="{67B54F19-1212-9345-95FF-9D2815FD6E96}"/>
          </ac:spMkLst>
        </pc:spChg>
        <pc:picChg chg="add mod">
          <ac:chgData name="Ludovica Grossi - UKRI" userId="7c070e0e-5ac5-451b-9a70-796705f98a3d" providerId="ADAL" clId="{22F1D3FA-8D77-4172-9059-562EB5E598B0}" dt="2026-02-05T11:05:16.178" v="532" actId="207"/>
          <ac:picMkLst>
            <pc:docMk/>
            <pc:sldMk cId="3327078830" sldId="283"/>
            <ac:picMk id="4" creationId="{3F266051-E7E1-5457-FD3A-1B964A590D9F}"/>
          </ac:picMkLst>
        </pc:picChg>
      </pc:sldChg>
      <pc:sldChg chg="modSp mod">
        <pc:chgData name="Ludovica Grossi - UKRI" userId="7c070e0e-5ac5-451b-9a70-796705f98a3d" providerId="ADAL" clId="{22F1D3FA-8D77-4172-9059-562EB5E598B0}" dt="2026-02-05T10:48:52.090" v="120"/>
        <pc:sldMkLst>
          <pc:docMk/>
          <pc:sldMk cId="1888475575" sldId="286"/>
        </pc:sldMkLst>
        <pc:spChg chg="mod">
          <ac:chgData name="Ludovica Grossi - UKRI" userId="7c070e0e-5ac5-451b-9a70-796705f98a3d" providerId="ADAL" clId="{22F1D3FA-8D77-4172-9059-562EB5E598B0}" dt="2026-02-05T10:48:52.090" v="120"/>
          <ac:spMkLst>
            <pc:docMk/>
            <pc:sldMk cId="1888475575" sldId="286"/>
            <ac:spMk id="7" creationId="{B6B86854-07C2-D0C9-0D86-F12AFAF41B8B}"/>
          </ac:spMkLst>
        </pc:spChg>
      </pc:sldChg>
      <pc:sldChg chg="modSp mod">
        <pc:chgData name="Ludovica Grossi - UKRI" userId="7c070e0e-5ac5-451b-9a70-796705f98a3d" providerId="ADAL" clId="{22F1D3FA-8D77-4172-9059-562EB5E598B0}" dt="2026-02-05T10:49:00.211" v="147"/>
        <pc:sldMkLst>
          <pc:docMk/>
          <pc:sldMk cId="1569810266" sldId="287"/>
        </pc:sldMkLst>
        <pc:spChg chg="mod">
          <ac:chgData name="Ludovica Grossi - UKRI" userId="7c070e0e-5ac5-451b-9a70-796705f98a3d" providerId="ADAL" clId="{22F1D3FA-8D77-4172-9059-562EB5E598B0}" dt="2026-02-05T10:49:00.211" v="147"/>
          <ac:spMkLst>
            <pc:docMk/>
            <pc:sldMk cId="1569810266" sldId="287"/>
            <ac:spMk id="7" creationId="{200F89F1-F25D-D5A8-D534-E24C09CF1F3B}"/>
          </ac:spMkLst>
        </pc:spChg>
      </pc:sldChg>
      <pc:sldChg chg="modSp mod">
        <pc:chgData name="Ludovica Grossi - UKRI" userId="7c070e0e-5ac5-451b-9a70-796705f98a3d" providerId="ADAL" clId="{22F1D3FA-8D77-4172-9059-562EB5E598B0}" dt="2026-02-05T10:49:12.330" v="174"/>
        <pc:sldMkLst>
          <pc:docMk/>
          <pc:sldMk cId="1938675312" sldId="288"/>
        </pc:sldMkLst>
        <pc:spChg chg="mod">
          <ac:chgData name="Ludovica Grossi - UKRI" userId="7c070e0e-5ac5-451b-9a70-796705f98a3d" providerId="ADAL" clId="{22F1D3FA-8D77-4172-9059-562EB5E598B0}" dt="2026-02-05T10:49:12.330" v="174"/>
          <ac:spMkLst>
            <pc:docMk/>
            <pc:sldMk cId="1938675312" sldId="288"/>
            <ac:spMk id="7" creationId="{9ABD73F7-D156-9906-71BD-EF08A8F224ED}"/>
          </ac:spMkLst>
        </pc:spChg>
      </pc:sldChg>
      <pc:sldChg chg="modSp mod">
        <pc:chgData name="Ludovica Grossi - UKRI" userId="7c070e0e-5ac5-451b-9a70-796705f98a3d" providerId="ADAL" clId="{22F1D3FA-8D77-4172-9059-562EB5E598B0}" dt="2026-02-05T10:48:37.809" v="93" actId="20577"/>
        <pc:sldMkLst>
          <pc:docMk/>
          <pc:sldMk cId="2527710274" sldId="289"/>
        </pc:sldMkLst>
        <pc:spChg chg="mod">
          <ac:chgData name="Ludovica Grossi - UKRI" userId="7c070e0e-5ac5-451b-9a70-796705f98a3d" providerId="ADAL" clId="{22F1D3FA-8D77-4172-9059-562EB5E598B0}" dt="2026-02-05T10:48:37.809" v="93" actId="20577"/>
          <ac:spMkLst>
            <pc:docMk/>
            <pc:sldMk cId="2527710274" sldId="289"/>
            <ac:spMk id="7" creationId="{D98E6003-FF32-144F-87C4-6D723585D1F1}"/>
          </ac:spMkLst>
        </pc:spChg>
      </pc:sldChg>
    </pc:docChg>
  </pc:docChgLst>
  <pc:docChgLst>
    <pc:chgData name="Ludovica Grossi - UKRI" userId="7c070e0e-5ac5-451b-9a70-796705f98a3d" providerId="ADAL" clId="{F8FB4CA7-5E0D-43F2-AB44-D4E2B6A75463}"/>
    <pc:docChg chg="undo redo custSel addSld delSld modSld sldOrd">
      <pc:chgData name="Ludovica Grossi - UKRI" userId="7c070e0e-5ac5-451b-9a70-796705f98a3d" providerId="ADAL" clId="{F8FB4CA7-5E0D-43F2-AB44-D4E2B6A75463}" dt="2025-12-03T12:18:11.290" v="5180" actId="20577"/>
      <pc:docMkLst>
        <pc:docMk/>
      </pc:docMkLst>
      <pc:sldChg chg="modSp mod modNotesTx">
        <pc:chgData name="Ludovica Grossi - UKRI" userId="7c070e0e-5ac5-451b-9a70-796705f98a3d" providerId="ADAL" clId="{F8FB4CA7-5E0D-43F2-AB44-D4E2B6A75463}" dt="2025-12-03T12:18:11.290" v="5180" actId="20577"/>
        <pc:sldMkLst>
          <pc:docMk/>
          <pc:sldMk cId="3224382533" sldId="257"/>
        </pc:sldMkLst>
      </pc:sldChg>
      <pc:sldChg chg="modSp mod">
        <pc:chgData name="Ludovica Grossi - UKRI" userId="7c070e0e-5ac5-451b-9a70-796705f98a3d" providerId="ADAL" clId="{F8FB4CA7-5E0D-43F2-AB44-D4E2B6A75463}" dt="2025-12-03T12:14:57.423" v="5024" actId="20577"/>
        <pc:sldMkLst>
          <pc:docMk/>
          <pc:sldMk cId="3012573402" sldId="278"/>
        </pc:sldMkLst>
      </pc:sldChg>
      <pc:sldChg chg="addSp delSp modSp mod">
        <pc:chgData name="Ludovica Grossi - UKRI" userId="7c070e0e-5ac5-451b-9a70-796705f98a3d" providerId="ADAL" clId="{F8FB4CA7-5E0D-43F2-AB44-D4E2B6A75463}" dt="2025-12-02T18:59:13.976" v="4825" actId="1036"/>
        <pc:sldMkLst>
          <pc:docMk/>
          <pc:sldMk cId="2953057155" sldId="279"/>
        </pc:sldMkLst>
      </pc:sldChg>
      <pc:sldChg chg="addSp delSp modSp mod">
        <pc:chgData name="Ludovica Grossi - UKRI" userId="7c070e0e-5ac5-451b-9a70-796705f98a3d" providerId="ADAL" clId="{F8FB4CA7-5E0D-43F2-AB44-D4E2B6A75463}" dt="2025-12-03T12:17:15.116" v="5179" actId="20577"/>
        <pc:sldMkLst>
          <pc:docMk/>
          <pc:sldMk cId="2431218115" sldId="280"/>
        </pc:sldMkLst>
      </pc:sldChg>
      <pc:sldChg chg="addSp delSp modSp mod ord">
        <pc:chgData name="Ludovica Grossi - UKRI" userId="7c070e0e-5ac5-451b-9a70-796705f98a3d" providerId="ADAL" clId="{F8FB4CA7-5E0D-43F2-AB44-D4E2B6A75463}" dt="2025-12-02T19:01:32.170" v="4838" actId="478"/>
        <pc:sldMkLst>
          <pc:docMk/>
          <pc:sldMk cId="3327078830" sldId="283"/>
        </pc:sldMkLst>
      </pc:sldChg>
      <pc:sldChg chg="modSp add mod">
        <pc:chgData name="Ludovica Grossi - UKRI" userId="7c070e0e-5ac5-451b-9a70-796705f98a3d" providerId="ADAL" clId="{F8FB4CA7-5E0D-43F2-AB44-D4E2B6A75463}" dt="2025-12-02T18:57:06.194" v="4793" actId="108"/>
        <pc:sldMkLst>
          <pc:docMk/>
          <pc:sldMk cId="3224318755" sldId="284"/>
        </pc:sldMkLst>
      </pc:sldChg>
      <pc:sldChg chg="modSp add del mod">
        <pc:chgData name="Ludovica Grossi - UKRI" userId="7c070e0e-5ac5-451b-9a70-796705f98a3d" providerId="ADAL" clId="{F8FB4CA7-5E0D-43F2-AB44-D4E2B6A75463}" dt="2025-12-02T18:48:25.691" v="4591" actId="47"/>
        <pc:sldMkLst>
          <pc:docMk/>
          <pc:sldMk cId="3478828536" sldId="285"/>
        </pc:sldMkLst>
      </pc:sldChg>
      <pc:sldChg chg="del">
        <pc:chgData name="Ludovica Grossi - UKRI" userId="7c070e0e-5ac5-451b-9a70-796705f98a3d" providerId="ADAL" clId="{F8FB4CA7-5E0D-43F2-AB44-D4E2B6A75463}" dt="2025-12-02T17:16:55.825" v="474" actId="47"/>
        <pc:sldMkLst>
          <pc:docMk/>
          <pc:sldMk cId="462148961" sldId="286"/>
        </pc:sldMkLst>
      </pc:sldChg>
      <pc:sldChg chg="addSp modSp add mod">
        <pc:chgData name="Ludovica Grossi - UKRI" userId="7c070e0e-5ac5-451b-9a70-796705f98a3d" providerId="ADAL" clId="{F8FB4CA7-5E0D-43F2-AB44-D4E2B6A75463}" dt="2025-12-02T18:56:17.018" v="4791" actId="13822"/>
        <pc:sldMkLst>
          <pc:docMk/>
          <pc:sldMk cId="1888475575" sldId="286"/>
        </pc:sldMkLst>
      </pc:sldChg>
      <pc:sldChg chg="addSp modSp add mod">
        <pc:chgData name="Ludovica Grossi - UKRI" userId="7c070e0e-5ac5-451b-9a70-796705f98a3d" providerId="ADAL" clId="{F8FB4CA7-5E0D-43F2-AB44-D4E2B6A75463}" dt="2025-12-02T18:56:24.553" v="4792" actId="13822"/>
        <pc:sldMkLst>
          <pc:docMk/>
          <pc:sldMk cId="1569810266" sldId="287"/>
        </pc:sldMkLst>
      </pc:sldChg>
      <pc:sldChg chg="del">
        <pc:chgData name="Ludovica Grossi - UKRI" userId="7c070e0e-5ac5-451b-9a70-796705f98a3d" providerId="ADAL" clId="{F8FB4CA7-5E0D-43F2-AB44-D4E2B6A75463}" dt="2025-12-02T17:18:51.766" v="542" actId="47"/>
        <pc:sldMkLst>
          <pc:docMk/>
          <pc:sldMk cId="2023542436" sldId="287"/>
        </pc:sldMkLst>
      </pc:sldChg>
      <pc:sldChg chg="addSp delSp modSp add mod">
        <pc:chgData name="Ludovica Grossi - UKRI" userId="7c070e0e-5ac5-451b-9a70-796705f98a3d" providerId="ADAL" clId="{F8FB4CA7-5E0D-43F2-AB44-D4E2B6A75463}" dt="2025-12-02T19:02:24.104" v="4880" actId="1035"/>
        <pc:sldMkLst>
          <pc:docMk/>
          <pc:sldMk cId="1938675312" sldId="288"/>
        </pc:sldMkLst>
      </pc:sldChg>
      <pc:sldChg chg="addSp delSp modSp add mod">
        <pc:chgData name="Ludovica Grossi - UKRI" userId="7c070e0e-5ac5-451b-9a70-796705f98a3d" providerId="ADAL" clId="{F8FB4CA7-5E0D-43F2-AB44-D4E2B6A75463}" dt="2025-12-02T19:01:48.636" v="4842" actId="20577"/>
        <pc:sldMkLst>
          <pc:docMk/>
          <pc:sldMk cId="2527710274" sldId="28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FE9A4A-3203-D544-A0F2-9B4A7A1B021E}" type="datetimeFigureOut">
              <a:rPr lang="en-US" smtClean="0"/>
              <a:t>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F3BA1D-A00F-DB41-84DA-BE26C4853B35}" type="slidenum">
              <a:rPr lang="en-US" smtClean="0"/>
              <a:t>‹#›</a:t>
            </a:fld>
            <a:endParaRPr lang="en-US"/>
          </a:p>
        </p:txBody>
      </p:sp>
    </p:spTree>
    <p:extLst>
      <p:ext uri="{BB962C8B-B14F-4D97-AF65-F5344CB8AC3E}">
        <p14:creationId xmlns:p14="http://schemas.microsoft.com/office/powerpoint/2010/main" val="66186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0F3BA1D-A00F-DB41-84DA-BE26C4853B35}" type="slidenum">
              <a:rPr lang="en-US" smtClean="0"/>
              <a:t>1</a:t>
            </a:fld>
            <a:endParaRPr lang="en-US"/>
          </a:p>
        </p:txBody>
      </p:sp>
    </p:spTree>
    <p:extLst>
      <p:ext uri="{BB962C8B-B14F-4D97-AF65-F5344CB8AC3E}">
        <p14:creationId xmlns:p14="http://schemas.microsoft.com/office/powerpoint/2010/main" val="385064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0F3BA1D-A00F-DB41-84DA-BE26C4853B35}" type="slidenum">
              <a:rPr lang="en-US" smtClean="0"/>
              <a:t>10</a:t>
            </a:fld>
            <a:endParaRPr lang="en-US"/>
          </a:p>
        </p:txBody>
      </p:sp>
    </p:spTree>
    <p:extLst>
      <p:ext uri="{BB962C8B-B14F-4D97-AF65-F5344CB8AC3E}">
        <p14:creationId xmlns:p14="http://schemas.microsoft.com/office/powerpoint/2010/main" val="301822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0F3BA1D-A00F-DB41-84DA-BE26C4853B35}" type="slidenum">
              <a:rPr lang="en-US" smtClean="0"/>
              <a:t>11</a:t>
            </a:fld>
            <a:endParaRPr lang="en-US"/>
          </a:p>
        </p:txBody>
      </p:sp>
    </p:spTree>
    <p:extLst>
      <p:ext uri="{BB962C8B-B14F-4D97-AF65-F5344CB8AC3E}">
        <p14:creationId xmlns:p14="http://schemas.microsoft.com/office/powerpoint/2010/main" val="471518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20DFF-3916-0B4A-B84D-C2732ED5B0A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DD0D351-91F7-034E-968A-A3236723AA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CCDB3A1-7179-F645-AF8C-E9B7D3272788}"/>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F1D41B01-8BA8-D244-8516-6EB84BFC2E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678062-78FD-9E44-A81E-5AC98CA51B7C}"/>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83022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C5EF6-5D89-7748-8596-F9E2BEE5F8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B3E38CE-7FD6-404C-8276-09E2D0F8C93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0D28EE1-CB37-144D-BE53-35FE26E59BED}"/>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62B4CB85-7467-EA41-A01C-8988111E26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23341E-21F0-8D49-B5F4-16F6097865D7}"/>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415632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D5F80C-7E89-704E-BEBB-76DF8087DEE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30698D-BB01-DC4A-A5BE-861A384CF36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FF90F05-0F2E-E840-8B45-E403A2D0F56A}"/>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B54BE417-1044-134B-ABF1-7DCB00F467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484E22-19D9-5847-BE52-92951EBFCE3E}"/>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3334130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8948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E74AAC-15D6-C347-8D92-4E63B1E04FBE}"/>
              </a:ext>
            </a:extLst>
          </p:cNvPr>
          <p:cNvSpPr txBox="1"/>
          <p:nvPr userDrawn="1"/>
        </p:nvSpPr>
        <p:spPr>
          <a:xfrm>
            <a:off x="403341" y="345182"/>
            <a:ext cx="6356456"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Headline</a:t>
            </a:r>
          </a:p>
        </p:txBody>
      </p:sp>
      <p:sp>
        <p:nvSpPr>
          <p:cNvPr id="4" name="Rectangle 3">
            <a:extLst>
              <a:ext uri="{FF2B5EF4-FFF2-40B4-BE49-F238E27FC236}">
                <a16:creationId xmlns:a16="http://schemas.microsoft.com/office/drawing/2014/main" id="{23B1331F-0BD7-CA42-AD59-82D068CA2028}"/>
              </a:ext>
            </a:extLst>
          </p:cNvPr>
          <p:cNvSpPr/>
          <p:nvPr userDrawn="1"/>
        </p:nvSpPr>
        <p:spPr>
          <a:xfrm>
            <a:off x="416314" y="1387942"/>
            <a:ext cx="8660451" cy="3416320"/>
          </a:xfrm>
          <a:prstGeom prst="rect">
            <a:avLst/>
          </a:prstGeom>
        </p:spPr>
        <p:txBody>
          <a:bodyPr wrap="square">
            <a:spAutoFit/>
          </a:bodyPr>
          <a:lstStyle/>
          <a:p>
            <a:r>
              <a:rPr lang="en-GB" sz="2400" dirty="0" err="1">
                <a:solidFill>
                  <a:srgbClr val="626262"/>
                </a:solidFill>
                <a:latin typeface="Arial" panose="020B0604020202020204" pitchFamily="34" charset="0"/>
                <a:cs typeface="Arial" panose="020B0604020202020204" pitchFamily="34" charset="0"/>
              </a:rPr>
              <a:t>Quisque</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sagittis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purus</a:t>
            </a:r>
            <a:r>
              <a:rPr lang="en-GB" sz="2400" dirty="0">
                <a:solidFill>
                  <a:srgbClr val="626262"/>
                </a:solidFill>
                <a:latin typeface="Arial" panose="020B0604020202020204" pitchFamily="34" charset="0"/>
                <a:cs typeface="Arial" panose="020B0604020202020204" pitchFamily="34" charset="0"/>
              </a:rPr>
              <a:t> sit </a:t>
            </a:r>
            <a:r>
              <a:rPr lang="en-GB" sz="2400" dirty="0" err="1">
                <a:solidFill>
                  <a:srgbClr val="626262"/>
                </a:solidFill>
                <a:latin typeface="Arial" panose="020B0604020202020204" pitchFamily="34" charset="0"/>
                <a:cs typeface="Arial" panose="020B0604020202020204" pitchFamily="34" charset="0"/>
              </a:rPr>
              <a:t>amet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volutpat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consequat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mauris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nunc</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congue</a:t>
            </a:r>
            <a:r>
              <a:rPr lang="en-GB" sz="2400" dirty="0">
                <a:solidFill>
                  <a:srgbClr val="626262"/>
                </a:solidFill>
                <a:latin typeface="Arial" panose="020B0604020202020204" pitchFamily="34" charset="0"/>
                <a:cs typeface="Arial" panose="020B0604020202020204" pitchFamily="34" charset="0"/>
              </a:rPr>
              <a:t> nisi vitae </a:t>
            </a:r>
            <a:r>
              <a:rPr lang="en-GB" sz="2400" dirty="0" err="1">
                <a:solidFill>
                  <a:srgbClr val="626262"/>
                </a:solidFill>
                <a:latin typeface="Arial" panose="020B0604020202020204" pitchFamily="34" charset="0"/>
                <a:cs typeface="Arial" panose="020B0604020202020204" pitchFamily="34" charset="0"/>
              </a:rPr>
              <a:t>suscipit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tellus</a:t>
            </a:r>
            <a:r>
              <a:rPr lang="en-GB" sz="2400" dirty="0">
                <a:solidFill>
                  <a:srgbClr val="626262"/>
                </a:solidFill>
                <a:latin typeface="Arial" panose="020B0604020202020204" pitchFamily="34" charset="0"/>
                <a:cs typeface="Arial" panose="020B0604020202020204" pitchFamily="34" charset="0"/>
              </a:rPr>
              <a:t> </a:t>
            </a:r>
            <a:r>
              <a:rPr lang="en-GB" sz="2400" b="1" dirty="0" err="1">
                <a:solidFill>
                  <a:srgbClr val="626262"/>
                </a:solidFill>
                <a:latin typeface="Arial" panose="020B0604020202020204" pitchFamily="34" charset="0"/>
                <a:cs typeface="Arial" panose="020B0604020202020204" pitchFamily="34" charset="0"/>
              </a:rPr>
              <a:t>mauris</a:t>
            </a:r>
            <a:r>
              <a:rPr lang="en-GB" sz="2400" dirty="0">
                <a:solidFill>
                  <a:srgbClr val="626262"/>
                </a:solidFill>
                <a:latin typeface="Arial" panose="020B0604020202020204" pitchFamily="34" charset="0"/>
                <a:cs typeface="Arial" panose="020B0604020202020204" pitchFamily="34" charset="0"/>
              </a:rPr>
              <a:t> a </a:t>
            </a:r>
            <a:r>
              <a:rPr lang="en-GB" sz="2400" dirty="0" err="1">
                <a:solidFill>
                  <a:srgbClr val="626262"/>
                </a:solidFill>
                <a:latin typeface="Arial" panose="020B0604020202020204" pitchFamily="34" charset="0"/>
                <a:cs typeface="Arial" panose="020B0604020202020204" pitchFamily="34" charset="0"/>
              </a:rPr>
              <a:t>diam</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maecenas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sed</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enim</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ut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sem</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viverra</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aliquet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eget</a:t>
            </a:r>
            <a:r>
              <a:rPr lang="en-GB" sz="2400" dirty="0">
                <a:solidFill>
                  <a:srgbClr val="626262"/>
                </a:solidFill>
                <a:latin typeface="Arial" panose="020B0604020202020204" pitchFamily="34" charset="0"/>
                <a:cs typeface="Arial" panose="020B0604020202020204" pitchFamily="34" charset="0"/>
              </a:rPr>
              <a:t> sit </a:t>
            </a:r>
            <a:r>
              <a:rPr lang="en-GB" sz="2400" dirty="0" err="1">
                <a:solidFill>
                  <a:srgbClr val="626262"/>
                </a:solidFill>
                <a:latin typeface="Arial" panose="020B0604020202020204" pitchFamily="34" charset="0"/>
                <a:cs typeface="Arial" panose="020B0604020202020204" pitchFamily="34" charset="0"/>
              </a:rPr>
              <a:t>amet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tellus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cras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adipiscing</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enim</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eu</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turpis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egestas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pretium</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aenean</a:t>
            </a:r>
            <a:r>
              <a:rPr lang="en-GB" sz="2400" dirty="0">
                <a:solidFill>
                  <a:srgbClr val="626262"/>
                </a:solidFill>
                <a:latin typeface="Arial" panose="020B0604020202020204" pitchFamily="34" charset="0"/>
                <a:cs typeface="Arial" panose="020B0604020202020204" pitchFamily="34" charset="0"/>
              </a:rPr>
              <a:t> pharetra magna ac </a:t>
            </a:r>
            <a:r>
              <a:rPr lang="en-GB" sz="2400" dirty="0" err="1">
                <a:solidFill>
                  <a:srgbClr val="626262"/>
                </a:solidFill>
                <a:latin typeface="Arial" panose="020B0604020202020204" pitchFamily="34" charset="0"/>
                <a:cs typeface="Arial" panose="020B0604020202020204" pitchFamily="34" charset="0"/>
              </a:rPr>
              <a:t>placerat</a:t>
            </a:r>
            <a:r>
              <a:rPr lang="en-GB" sz="2400" dirty="0">
                <a:solidFill>
                  <a:srgbClr val="626262"/>
                </a:solidFill>
                <a:latin typeface="Arial" panose="020B0604020202020204" pitchFamily="34" charset="0"/>
                <a:cs typeface="Arial" panose="020B0604020202020204" pitchFamily="34" charset="0"/>
              </a:rPr>
              <a:t> vestibulum </a:t>
            </a:r>
            <a:r>
              <a:rPr lang="en-GB" sz="2400" dirty="0" err="1">
                <a:solidFill>
                  <a:srgbClr val="626262"/>
                </a:solidFill>
                <a:latin typeface="Arial" panose="020B0604020202020204" pitchFamily="34" charset="0"/>
                <a:cs typeface="Arial" panose="020B0604020202020204" pitchFamily="34" charset="0"/>
              </a:rPr>
              <a:t>lectus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mauris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ultrices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eros</a:t>
            </a:r>
            <a:r>
              <a:rPr lang="en-GB" sz="2400" dirty="0">
                <a:solidFill>
                  <a:srgbClr val="626262"/>
                </a:solidFill>
                <a:latin typeface="Arial" panose="020B0604020202020204" pitchFamily="34" charset="0"/>
                <a:cs typeface="Arial" panose="020B0604020202020204" pitchFamily="34" charset="0"/>
              </a:rPr>
              <a:t> in cursus </a:t>
            </a:r>
            <a:r>
              <a:rPr lang="en-GB" sz="2400" dirty="0" err="1">
                <a:solidFill>
                  <a:srgbClr val="626262"/>
                </a:solidFill>
                <a:latin typeface="Arial" panose="020B0604020202020204" pitchFamily="34" charset="0"/>
                <a:cs typeface="Arial" panose="020B0604020202020204" pitchFamily="34" charset="0"/>
              </a:rPr>
              <a:t>turpis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massa</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tincidunt</a:t>
            </a:r>
            <a:r>
              <a:rPr lang="en-GB" sz="2400" dirty="0">
                <a:solidFill>
                  <a:srgbClr val="626262"/>
                </a:solidFill>
                <a:latin typeface="Arial" panose="020B0604020202020204" pitchFamily="34" charset="0"/>
                <a:cs typeface="Arial" panose="020B0604020202020204" pitchFamily="34" charset="0"/>
              </a:rPr>
              <a:t> dui </a:t>
            </a:r>
            <a:r>
              <a:rPr lang="en-GB" sz="2400" dirty="0" err="1">
                <a:solidFill>
                  <a:srgbClr val="626262"/>
                </a:solidFill>
                <a:latin typeface="Arial" panose="020B0604020202020204" pitchFamily="34" charset="0"/>
                <a:cs typeface="Arial" panose="020B0604020202020204" pitchFamily="34" charset="0"/>
              </a:rPr>
              <a:t>ut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ornare</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lectus</a:t>
            </a:r>
            <a:r>
              <a:rPr lang="en-GB" sz="2400" dirty="0">
                <a:solidFill>
                  <a:srgbClr val="626262"/>
                </a:solidFill>
                <a:latin typeface="Arial" panose="020B0604020202020204" pitchFamily="34" charset="0"/>
                <a:cs typeface="Arial" panose="020B0604020202020204" pitchFamily="34" charset="0"/>
              </a:rPr>
              <a:t> sit </a:t>
            </a:r>
            <a:r>
              <a:rPr lang="en-GB" sz="2400" dirty="0" err="1">
                <a:solidFill>
                  <a:srgbClr val="626262"/>
                </a:solidFill>
                <a:latin typeface="Arial" panose="020B0604020202020204" pitchFamily="34" charset="0"/>
                <a:cs typeface="Arial" panose="020B0604020202020204" pitchFamily="34" charset="0"/>
              </a:rPr>
              <a:t>amet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est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placerat</a:t>
            </a:r>
            <a:r>
              <a:rPr lang="en-GB" sz="2400" dirty="0">
                <a:solidFill>
                  <a:srgbClr val="626262"/>
                </a:solidFill>
                <a:latin typeface="Arial" panose="020B0604020202020204" pitchFamily="34" charset="0"/>
                <a:cs typeface="Arial" panose="020B0604020202020204" pitchFamily="34" charset="0"/>
              </a:rPr>
              <a:t> in </a:t>
            </a:r>
            <a:r>
              <a:rPr lang="en-GB" sz="2400" dirty="0" err="1">
                <a:solidFill>
                  <a:srgbClr val="626262"/>
                </a:solidFill>
                <a:latin typeface="Arial" panose="020B0604020202020204" pitchFamily="34" charset="0"/>
                <a:cs typeface="Arial" panose="020B0604020202020204" pitchFamily="34" charset="0"/>
              </a:rPr>
              <a:t>egestas</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erat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imperdiet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sed</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euismod</a:t>
            </a:r>
            <a:r>
              <a:rPr lang="en-GB" sz="2400" dirty="0">
                <a:solidFill>
                  <a:srgbClr val="626262"/>
                </a:solidFill>
                <a:latin typeface="Arial" panose="020B0604020202020204" pitchFamily="34" charset="0"/>
                <a:cs typeface="Arial" panose="020B0604020202020204" pitchFamily="34" charset="0"/>
              </a:rPr>
              <a:t> nisi porta lorem </a:t>
            </a:r>
            <a:r>
              <a:rPr lang="en-GB" sz="2400" dirty="0" err="1">
                <a:solidFill>
                  <a:srgbClr val="626262"/>
                </a:solidFill>
                <a:latin typeface="Arial" panose="020B0604020202020204" pitchFamily="34" charset="0"/>
                <a:cs typeface="Arial" panose="020B0604020202020204" pitchFamily="34" charset="0"/>
              </a:rPr>
              <a:t>mollis</a:t>
            </a:r>
            <a:r>
              <a:rPr lang="en-GB" sz="2400" dirty="0">
                <a:solidFill>
                  <a:srgbClr val="626262"/>
                </a:solidFill>
                <a:latin typeface="Arial" panose="020B0604020202020204" pitchFamily="34" charset="0"/>
                <a:cs typeface="Arial" panose="020B0604020202020204" pitchFamily="34" charset="0"/>
              </a:rPr>
              <a:t> </a:t>
            </a:r>
            <a:r>
              <a:rPr lang="en-GB" sz="2400" b="1" dirty="0" err="1">
                <a:solidFill>
                  <a:srgbClr val="626262"/>
                </a:solidFill>
                <a:latin typeface="Arial" panose="020B0604020202020204" pitchFamily="34" charset="0"/>
                <a:cs typeface="Arial" panose="020B0604020202020204" pitchFamily="34" charset="0"/>
              </a:rPr>
              <a:t>aliquam</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ut</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porttitor</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leo</a:t>
            </a:r>
            <a:r>
              <a:rPr lang="en-GB" sz="2400" dirty="0">
                <a:solidFill>
                  <a:srgbClr val="626262"/>
                </a:solidFill>
                <a:latin typeface="Arial" panose="020B0604020202020204" pitchFamily="34" charset="0"/>
                <a:cs typeface="Arial" panose="020B0604020202020204" pitchFamily="34" charset="0"/>
              </a:rPr>
              <a:t> a </a:t>
            </a:r>
            <a:r>
              <a:rPr lang="en-GB" sz="2400" dirty="0" err="1">
                <a:solidFill>
                  <a:srgbClr val="626262"/>
                </a:solidFill>
                <a:latin typeface="Arial" panose="020B0604020202020204" pitchFamily="34" charset="0"/>
                <a:cs typeface="Arial" panose="020B0604020202020204" pitchFamily="34" charset="0"/>
              </a:rPr>
              <a:t>diam</a:t>
            </a:r>
            <a:r>
              <a:rPr lang="en-GB" sz="2400" dirty="0">
                <a:solidFill>
                  <a:srgbClr val="626262"/>
                </a:solidFill>
                <a:latin typeface="Arial" panose="020B0604020202020204" pitchFamily="34" charset="0"/>
                <a:cs typeface="Arial" panose="020B0604020202020204" pitchFamily="34" charset="0"/>
              </a:rPr>
              <a:t> </a:t>
            </a:r>
            <a:r>
              <a:rPr lang="en-GB" sz="2400" dirty="0" err="1">
                <a:solidFill>
                  <a:srgbClr val="626262"/>
                </a:solidFill>
                <a:latin typeface="Arial" panose="020B0604020202020204" pitchFamily="34" charset="0"/>
                <a:cs typeface="Arial" panose="020B0604020202020204" pitchFamily="34" charset="0"/>
              </a:rPr>
              <a:t>sollicitudin</a:t>
            </a:r>
            <a:r>
              <a:rPr lang="en-GB" sz="2400" dirty="0">
                <a:solidFill>
                  <a:srgbClr val="626262"/>
                </a:solidFill>
                <a:latin typeface="Arial" panose="020B0604020202020204" pitchFamily="34" charset="0"/>
                <a:cs typeface="Arial" panose="020B0604020202020204" pitchFamily="34" charset="0"/>
              </a:rPr>
              <a:t> </a:t>
            </a:r>
            <a:r>
              <a:rPr lang="en-GB" sz="2400" b="1" dirty="0" err="1">
                <a:solidFill>
                  <a:srgbClr val="626262"/>
                </a:solidFill>
                <a:latin typeface="Arial" panose="020B0604020202020204" pitchFamily="34" charset="0"/>
                <a:cs typeface="Arial" panose="020B0604020202020204" pitchFamily="34" charset="0"/>
              </a:rPr>
              <a:t>tempor</a:t>
            </a:r>
            <a:r>
              <a:rPr lang="en-GB" sz="2400" b="1" dirty="0">
                <a:solidFill>
                  <a:srgbClr val="626262"/>
                </a:solidFill>
                <a:latin typeface="Arial" panose="020B0604020202020204" pitchFamily="34" charset="0"/>
                <a:cs typeface="Arial" panose="020B0604020202020204" pitchFamily="34" charset="0"/>
              </a:rPr>
              <a:t>.</a:t>
            </a:r>
            <a:endParaRPr lang="en-GB" sz="2400" dirty="0">
              <a:solidFill>
                <a:srgbClr val="6262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76889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20DFF-3916-0B4A-B84D-C2732ED5B0A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DD0D351-91F7-034E-968A-A3236723AA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2CCDB3A1-7179-F645-AF8C-E9B7D3272788}"/>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F1D41B01-8BA8-D244-8516-6EB84BFC2E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678062-78FD-9E44-A81E-5AC98CA51B7C}"/>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2462426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6FD0F-BC89-3341-BEF5-1C56B0E6E5E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4930D44-0215-D248-87ED-89277D0BCA7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C3BFADF-3CB1-A44C-A2BE-79E6880DE006}"/>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3DA9675D-AB04-8348-BE44-CE18BB8F28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696C95-E4FD-8142-B065-C128516EFCA6}"/>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2160035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00079-1CA4-4747-95A0-88F2B3095BA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D9DFF59-B037-E445-86E1-DC2169C35F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7C3F387-F019-4F48-9FC8-031E1F1A2454}"/>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397CF4C4-5D7A-0C45-B394-F72F7480C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734801-F295-7648-9713-ED70A1A5B5C9}"/>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777014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7DB49-3F42-BD41-B31C-4ED4614E79D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72F9892-C65C-5E4F-A21B-1F7490174EC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C2E25AB-2711-944A-86B2-1DEA345D712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178C173-458B-D340-B1B3-C76C2CB79712}"/>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6" name="Footer Placeholder 5">
            <a:extLst>
              <a:ext uri="{FF2B5EF4-FFF2-40B4-BE49-F238E27FC236}">
                <a16:creationId xmlns:a16="http://schemas.microsoft.com/office/drawing/2014/main" id="{FE4CA2E5-F12B-BA4A-99A2-E45BC2ADA3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294777-B486-9545-9F85-24D9787CB48F}"/>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4595806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8095E-DBC4-CA45-BC5A-FA2506035AC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6685C2B-C1DD-4D4E-9481-F67788B529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0465ADB-0A3A-264A-B3F2-C9FE34C9E73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75BF135-216A-404E-9046-77061A75D0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2CFF0F6-2BF2-5644-BAE0-5B1D19CADBD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2BF68C1-9101-FE4C-946A-BECA5AE73D5B}"/>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8" name="Footer Placeholder 7">
            <a:extLst>
              <a:ext uri="{FF2B5EF4-FFF2-40B4-BE49-F238E27FC236}">
                <a16:creationId xmlns:a16="http://schemas.microsoft.com/office/drawing/2014/main" id="{F6BA5FA9-2C6B-C94B-AB41-BEA6099639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FE26E6-F856-6C4B-B612-DB42F5B961A8}"/>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227847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56DE6-A1A7-9D40-837D-43CAE9D4D6B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207D814-0F37-7045-BF9E-76EF7EF4E32D}"/>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4" name="Footer Placeholder 3">
            <a:extLst>
              <a:ext uri="{FF2B5EF4-FFF2-40B4-BE49-F238E27FC236}">
                <a16:creationId xmlns:a16="http://schemas.microsoft.com/office/drawing/2014/main" id="{BBBE4044-FEE8-0E48-AAC0-309063E276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F2B29F-4371-D14C-8FFB-2863B3B297DF}"/>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371123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6FD0F-BC89-3341-BEF5-1C56B0E6E5E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4930D44-0215-D248-87ED-89277D0BCA7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C3BFADF-3CB1-A44C-A2BE-79E6880DE006}"/>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3DA9675D-AB04-8348-BE44-CE18BB8F28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696C95-E4FD-8142-B065-C128516EFCA6}"/>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2819193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13D379-6B66-4C43-8C11-027452FEC409}"/>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3" name="Footer Placeholder 2">
            <a:extLst>
              <a:ext uri="{FF2B5EF4-FFF2-40B4-BE49-F238E27FC236}">
                <a16:creationId xmlns:a16="http://schemas.microsoft.com/office/drawing/2014/main" id="{C61BB4D2-2BBB-5E4B-8DBA-140701350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1D3CEE-6069-BA46-BC1C-D1DD92649391}"/>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4294836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DE275-3175-8940-8941-B73F9487F0D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0C8D4FF-6DB8-CB47-84EE-F800EABE25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11A7C96-7710-754F-859E-3324D5BB2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B65DE5A-17BC-A14B-BE2D-3C65DA828F95}"/>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6" name="Footer Placeholder 5">
            <a:extLst>
              <a:ext uri="{FF2B5EF4-FFF2-40B4-BE49-F238E27FC236}">
                <a16:creationId xmlns:a16="http://schemas.microsoft.com/office/drawing/2014/main" id="{B1998738-4EC7-1A4C-BC62-FA434DD769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9C443E-082B-F54C-A3E9-C32507B6942F}"/>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4606233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17BAB-D57F-5A41-9396-E5E951E94F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B5103D9-54E1-8248-8ED4-933DC986C6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2CF96C-B930-C341-9E97-F2332D0BF1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EE1E317-DA57-D046-BED1-C068CDB5DC1B}"/>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6" name="Footer Placeholder 5">
            <a:extLst>
              <a:ext uri="{FF2B5EF4-FFF2-40B4-BE49-F238E27FC236}">
                <a16:creationId xmlns:a16="http://schemas.microsoft.com/office/drawing/2014/main" id="{F0ED388F-32AC-9544-AB6D-949EB044B9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030145-CB91-184B-9F8E-EE37057F405C}"/>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9768996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C5EF6-5D89-7748-8596-F9E2BEE5F8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B3E38CE-7FD6-404C-8276-09E2D0F8C93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0D28EE1-CB37-144D-BE53-35FE26E59BED}"/>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62B4CB85-7467-EA41-A01C-8988111E26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23341E-21F0-8D49-B5F4-16F6097865D7}"/>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4224486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D5F80C-7E89-704E-BEBB-76DF8087DEE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330698D-BB01-DC4A-A5BE-861A384CF36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FF90F05-0F2E-E840-8B45-E403A2D0F56A}"/>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B54BE417-1044-134B-ABF1-7DCB00F467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484E22-19D9-5847-BE52-92951EBFCE3E}"/>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773787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00079-1CA4-4747-95A0-88F2B3095BA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D9DFF59-B037-E445-86E1-DC2169C35F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7C3F387-F019-4F48-9FC8-031E1F1A2454}"/>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397CF4C4-5D7A-0C45-B394-F72F7480CB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734801-F295-7648-9713-ED70A1A5B5C9}"/>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43658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7DB49-3F42-BD41-B31C-4ED4614E79D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72F9892-C65C-5E4F-A21B-1F7490174EC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C2E25AB-2711-944A-86B2-1DEA345D712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178C173-458B-D340-B1B3-C76C2CB79712}"/>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6" name="Footer Placeholder 5">
            <a:extLst>
              <a:ext uri="{FF2B5EF4-FFF2-40B4-BE49-F238E27FC236}">
                <a16:creationId xmlns:a16="http://schemas.microsoft.com/office/drawing/2014/main" id="{FE4CA2E5-F12B-BA4A-99A2-E45BC2ADA3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294777-B486-9545-9F85-24D9787CB48F}"/>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2589978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8095E-DBC4-CA45-BC5A-FA2506035AC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6685C2B-C1DD-4D4E-9481-F67788B529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0465ADB-0A3A-264A-B3F2-C9FE34C9E73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75BF135-216A-404E-9046-77061A75D0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2CFF0F6-2BF2-5644-BAE0-5B1D19CADBD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2BF68C1-9101-FE4C-946A-BECA5AE73D5B}"/>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8" name="Footer Placeholder 7">
            <a:extLst>
              <a:ext uri="{FF2B5EF4-FFF2-40B4-BE49-F238E27FC236}">
                <a16:creationId xmlns:a16="http://schemas.microsoft.com/office/drawing/2014/main" id="{F6BA5FA9-2C6B-C94B-AB41-BEA6099639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FE26E6-F856-6C4B-B612-DB42F5B961A8}"/>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2506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56DE6-A1A7-9D40-837D-43CAE9D4D6B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207D814-0F37-7045-BF9E-76EF7EF4E32D}"/>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4" name="Footer Placeholder 3">
            <a:extLst>
              <a:ext uri="{FF2B5EF4-FFF2-40B4-BE49-F238E27FC236}">
                <a16:creationId xmlns:a16="http://schemas.microsoft.com/office/drawing/2014/main" id="{BBBE4044-FEE8-0E48-AAC0-309063E276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F2B29F-4371-D14C-8FFB-2863B3B297DF}"/>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4012201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13D379-6B66-4C43-8C11-027452FEC409}"/>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3" name="Footer Placeholder 2">
            <a:extLst>
              <a:ext uri="{FF2B5EF4-FFF2-40B4-BE49-F238E27FC236}">
                <a16:creationId xmlns:a16="http://schemas.microsoft.com/office/drawing/2014/main" id="{C61BB4D2-2BBB-5E4B-8DBA-140701350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1D3CEE-6069-BA46-BC1C-D1DD92649391}"/>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350766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DE275-3175-8940-8941-B73F9487F0D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0C8D4FF-6DB8-CB47-84EE-F800EABE25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11A7C96-7710-754F-859E-3324D5BB2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B65DE5A-17BC-A14B-BE2D-3C65DA828F95}"/>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6" name="Footer Placeholder 5">
            <a:extLst>
              <a:ext uri="{FF2B5EF4-FFF2-40B4-BE49-F238E27FC236}">
                <a16:creationId xmlns:a16="http://schemas.microsoft.com/office/drawing/2014/main" id="{B1998738-4EC7-1A4C-BC62-FA434DD769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9C443E-082B-F54C-A3E9-C32507B6942F}"/>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4216161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17BAB-D57F-5A41-9396-E5E951E94FC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B5103D9-54E1-8248-8ED4-933DC986C6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2CF96C-B930-C341-9E97-F2332D0BF1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EE1E317-DA57-D046-BED1-C068CDB5DC1B}"/>
              </a:ext>
            </a:extLst>
          </p:cNvPr>
          <p:cNvSpPr>
            <a:spLocks noGrp="1"/>
          </p:cNvSpPr>
          <p:nvPr>
            <p:ph type="dt" sz="half" idx="10"/>
          </p:nvPr>
        </p:nvSpPr>
        <p:spPr/>
        <p:txBody>
          <a:bodyPr/>
          <a:lstStyle/>
          <a:p>
            <a:fld id="{94CEF251-E918-784C-8717-1F0B733AA660}" type="datetimeFigureOut">
              <a:rPr lang="en-US" smtClean="0"/>
              <a:t>2/5/2026</a:t>
            </a:fld>
            <a:endParaRPr lang="en-US"/>
          </a:p>
        </p:txBody>
      </p:sp>
      <p:sp>
        <p:nvSpPr>
          <p:cNvPr id="6" name="Footer Placeholder 5">
            <a:extLst>
              <a:ext uri="{FF2B5EF4-FFF2-40B4-BE49-F238E27FC236}">
                <a16:creationId xmlns:a16="http://schemas.microsoft.com/office/drawing/2014/main" id="{F0ED388F-32AC-9544-AB6D-949EB044B9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030145-CB91-184B-9F8E-EE37057F405C}"/>
              </a:ext>
            </a:extLst>
          </p:cNvPr>
          <p:cNvSpPr>
            <a:spLocks noGrp="1"/>
          </p:cNvSpPr>
          <p:nvPr>
            <p:ph type="sldNum" sz="quarter" idx="12"/>
          </p:nvPr>
        </p:nvSpPr>
        <p:spPr/>
        <p:txBody>
          <a:bodyPr/>
          <a:lstStyle/>
          <a:p>
            <a:fld id="{5E0B49ED-3BDC-B645-964C-10CAC51D48A6}" type="slidenum">
              <a:rPr lang="en-US" smtClean="0"/>
              <a:t>‹#›</a:t>
            </a:fld>
            <a:endParaRPr lang="en-US"/>
          </a:p>
        </p:txBody>
      </p:sp>
    </p:spTree>
    <p:extLst>
      <p:ext uri="{BB962C8B-B14F-4D97-AF65-F5344CB8AC3E}">
        <p14:creationId xmlns:p14="http://schemas.microsoft.com/office/powerpoint/2010/main" val="1034142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F8F165-EA3E-BE4D-A166-E1808E6958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F8E08D52-24AA-2746-B1C0-CFEBF69439B8}"/>
              </a:ext>
            </a:extLst>
          </p:cNvPr>
          <p:cNvSpPr>
            <a:spLocks noGrp="1"/>
          </p:cNvSpPr>
          <p:nvPr>
            <p:ph type="body" idx="1"/>
          </p:nvPr>
        </p:nvSpPr>
        <p:spPr>
          <a:xfrm>
            <a:off x="838200" y="1825625"/>
            <a:ext cx="10515600" cy="377507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C816DB20-01DB-D84C-A74D-2C16DBBEB9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7106315B-BB5B-9F4C-96E0-DAFAB644F0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8D7268-6812-EE40-A071-66B15A590D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B49ED-3BDC-B645-964C-10CAC51D48A6}" type="slidenum">
              <a:rPr lang="en-US" smtClean="0"/>
              <a:t>‹#›</a:t>
            </a:fld>
            <a:endParaRPr lang="en-US"/>
          </a:p>
        </p:txBody>
      </p:sp>
      <p:pic>
        <p:nvPicPr>
          <p:cNvPr id="7" name="Picture 6">
            <a:extLst>
              <a:ext uri="{FF2B5EF4-FFF2-40B4-BE49-F238E27FC236}">
                <a16:creationId xmlns:a16="http://schemas.microsoft.com/office/drawing/2014/main" id="{8EAD00EF-584A-B74E-9B07-9D59591082B8}"/>
              </a:ext>
            </a:extLst>
          </p:cNvPr>
          <p:cNvPicPr>
            <a:picLocks noChangeAspect="1"/>
          </p:cNvPicPr>
          <p:nvPr userDrawn="1"/>
        </p:nvPicPr>
        <p:blipFill>
          <a:blip r:embed="rId15" cstate="screen">
            <a:extLst>
              <a:ext uri="{28A0092B-C50C-407E-A947-70E740481C1C}">
                <a14:useLocalDpi xmlns:a14="http://schemas.microsoft.com/office/drawing/2010/main"/>
              </a:ext>
            </a:extLst>
          </a:blip>
          <a:stretch>
            <a:fillRect/>
          </a:stretch>
        </p:blipFill>
        <p:spPr>
          <a:xfrm>
            <a:off x="515938" y="5871124"/>
            <a:ext cx="1645372" cy="484067"/>
          </a:xfrm>
          <a:prstGeom prst="rect">
            <a:avLst/>
          </a:prstGeom>
        </p:spPr>
      </p:pic>
    </p:spTree>
    <p:extLst>
      <p:ext uri="{BB962C8B-B14F-4D97-AF65-F5344CB8AC3E}">
        <p14:creationId xmlns:p14="http://schemas.microsoft.com/office/powerpoint/2010/main" val="3554792916"/>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95" r:id="rId12"/>
    <p:sldLayoutId id="2147483668" r:id="rId13"/>
  </p:sldLayoutIdLst>
  <p:txStyles>
    <p:titleStyle>
      <a:lvl1pPr algn="l" defTabSz="914400" rtl="0" eaLnBrk="1" latinLnBrk="0" hangingPunct="1">
        <a:lnSpc>
          <a:spcPct val="90000"/>
        </a:lnSpc>
        <a:spcBef>
          <a:spcPct val="0"/>
        </a:spcBef>
        <a:buNone/>
        <a:defRPr sz="4400" b="1" kern="1200">
          <a:solidFill>
            <a:schemeClr val="accent4"/>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4"/>
        </a:buClr>
        <a:buFont typeface="Wingdings" pitchFamily="2" charset="2"/>
        <a:buChar char="§"/>
        <a:defRPr sz="2800" kern="1200">
          <a:solidFill>
            <a:srgbClr val="67676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4"/>
        </a:buClr>
        <a:buFont typeface="Wingdings" pitchFamily="2" charset="2"/>
        <a:buChar char="§"/>
        <a:defRPr sz="2400" kern="1200">
          <a:solidFill>
            <a:srgbClr val="67676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4"/>
        </a:buClr>
        <a:buFont typeface="Wingdings" pitchFamily="2" charset="2"/>
        <a:buChar char="§"/>
        <a:defRPr sz="2000" kern="1200">
          <a:solidFill>
            <a:srgbClr val="67676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4"/>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4"/>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F8F165-EA3E-BE4D-A166-E1808E6958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F8E08D52-24AA-2746-B1C0-CFEBF69439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a:extLst>
              <a:ext uri="{FF2B5EF4-FFF2-40B4-BE49-F238E27FC236}">
                <a16:creationId xmlns:a16="http://schemas.microsoft.com/office/drawing/2014/main" id="{C816DB20-01DB-D84C-A74D-2C16DBBEB9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CEF251-E918-784C-8717-1F0B733AA660}" type="datetimeFigureOut">
              <a:rPr lang="en-US" smtClean="0"/>
              <a:t>2/5/2026</a:t>
            </a:fld>
            <a:endParaRPr lang="en-US"/>
          </a:p>
        </p:txBody>
      </p:sp>
      <p:sp>
        <p:nvSpPr>
          <p:cNvPr id="5" name="Footer Placeholder 4">
            <a:extLst>
              <a:ext uri="{FF2B5EF4-FFF2-40B4-BE49-F238E27FC236}">
                <a16:creationId xmlns:a16="http://schemas.microsoft.com/office/drawing/2014/main" id="{7106315B-BB5B-9F4C-96E0-DAFAB644F0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8D7268-6812-EE40-A071-66B15A590D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B49ED-3BDC-B645-964C-10CAC51D48A6}" type="slidenum">
              <a:rPr lang="en-US" smtClean="0"/>
              <a:t>‹#›</a:t>
            </a:fld>
            <a:endParaRPr lang="en-US"/>
          </a:p>
        </p:txBody>
      </p:sp>
    </p:spTree>
    <p:extLst>
      <p:ext uri="{BB962C8B-B14F-4D97-AF65-F5344CB8AC3E}">
        <p14:creationId xmlns:p14="http://schemas.microsoft.com/office/powerpoint/2010/main" val="280424168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defTabSz="914400" rtl="0" eaLnBrk="1" latinLnBrk="0" hangingPunct="1">
        <a:lnSpc>
          <a:spcPct val="90000"/>
        </a:lnSpc>
        <a:spcBef>
          <a:spcPct val="0"/>
        </a:spcBef>
        <a:buNone/>
        <a:defRPr sz="4400" b="1" kern="1200">
          <a:solidFill>
            <a:schemeClr val="accent4"/>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4"/>
        </a:buClr>
        <a:buFont typeface="Wingdings" pitchFamily="2" charset="2"/>
        <a:buChar char="§"/>
        <a:defRPr sz="2800" kern="1200">
          <a:solidFill>
            <a:srgbClr val="67676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4"/>
        </a:buClr>
        <a:buFont typeface="Wingdings" pitchFamily="2" charset="2"/>
        <a:buChar char="§"/>
        <a:defRPr sz="2400" kern="1200">
          <a:solidFill>
            <a:srgbClr val="67676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4"/>
        </a:buClr>
        <a:buFont typeface="Wingdings" pitchFamily="2" charset="2"/>
        <a:buChar char="§"/>
        <a:defRPr sz="2000" kern="1200">
          <a:solidFill>
            <a:srgbClr val="67676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4"/>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4"/>
        </a:buClr>
        <a:buFont typeface="Wingdings" pitchFamily="2" charset="2"/>
        <a:buChar char="§"/>
        <a:defRPr sz="1800" kern="1200">
          <a:solidFill>
            <a:srgbClr val="67676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mailto:widera-uk@ukro.ac.u&#8203;&#8203;k"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research-innovation-community.ec.europa.eu/events/4cGhIlkUaGNnRinOsTVI3j/overview"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hyperlink" Target="https://research-innovation-community.ec.europa.eu/events/6dbuTGvrBoVcyOPhJ1SxO0/overview"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mailto:widera-uk@ukro.ac.uk" TargetMode="External"/><Relationship Id="rId3" Type="http://schemas.openxmlformats.org/officeDocument/2006/relationships/image" Target="../media/image2.png"/><Relationship Id="rId7" Type="http://schemas.openxmlformats.org/officeDocument/2006/relationships/hyperlink" Target="https://www.linkedin.com/company/uk-research-office-ukro-/posts/?feedView=all"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hyperlink" Target="https://www.ukro.ac.uk/" TargetMode="External"/><Relationship Id="rId5" Type="http://schemas.openxmlformats.org/officeDocument/2006/relationships/image" Target="../media/image8.sv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ec.europa.eu/transparency/comitology-register/screen/documents/107927/5" TargetMode="External"/><Relationship Id="rId2" Type="http://schemas.openxmlformats.org/officeDocument/2006/relationships/hyperlink" Target="https://www.ukro.ac.uk/resources/" TargetMode="External"/><Relationship Id="rId1" Type="http://schemas.openxmlformats.org/officeDocument/2006/relationships/slideLayout" Target="../slideLayouts/slideLayout12.xml"/><Relationship Id="rId5" Type="http://schemas.openxmlformats.org/officeDocument/2006/relationships/hyperlink" Target="https://european-research-area.ec.europa.eu/era-policy-agenda-2025-2027" TargetMode="External"/><Relationship Id="rId4" Type="http://schemas.openxmlformats.org/officeDocument/2006/relationships/hyperlink" Target="https://european-research-area.ec.europa.eu/era-horizon-europe"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ED5F4A1-72C1-B64A-B6C8-5B8230A2F45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15938" y="512763"/>
            <a:ext cx="3302358" cy="971550"/>
          </a:xfrm>
          <a:prstGeom prst="rect">
            <a:avLst/>
          </a:prstGeom>
        </p:spPr>
      </p:pic>
      <p:sp>
        <p:nvSpPr>
          <p:cNvPr id="6" name="TextBox 5">
            <a:extLst>
              <a:ext uri="{FF2B5EF4-FFF2-40B4-BE49-F238E27FC236}">
                <a16:creationId xmlns:a16="http://schemas.microsoft.com/office/drawing/2014/main" id="{A8E48954-942C-1C4C-818E-BEF11B1D1890}"/>
              </a:ext>
            </a:extLst>
          </p:cNvPr>
          <p:cNvSpPr txBox="1"/>
          <p:nvPr/>
        </p:nvSpPr>
        <p:spPr>
          <a:xfrm>
            <a:off x="1366033" y="2032912"/>
            <a:ext cx="8316591" cy="2308324"/>
          </a:xfrm>
          <a:prstGeom prst="rect">
            <a:avLst/>
          </a:prstGeom>
          <a:noFill/>
        </p:spPr>
        <p:txBody>
          <a:bodyPr wrap="square" rtlCol="0" anchor="t">
            <a:spAutoFit/>
          </a:bodyPr>
          <a:lstStyle/>
          <a:p>
            <a:r>
              <a:rPr lang="en-US" sz="4800" b="1" spc="-150" dirty="0">
                <a:solidFill>
                  <a:srgbClr val="002060"/>
                </a:solidFill>
                <a:latin typeface="Arial" panose="020B0604020202020204" pitchFamily="34" charset="0"/>
                <a:cs typeface="Arial" panose="020B0604020202020204" pitchFamily="34" charset="0"/>
              </a:rPr>
              <a:t>Widening Participation and Strengthening the European Research Area</a:t>
            </a:r>
          </a:p>
        </p:txBody>
      </p:sp>
      <p:sp>
        <p:nvSpPr>
          <p:cNvPr id="7" name="Rectangle 6">
            <a:extLst>
              <a:ext uri="{FF2B5EF4-FFF2-40B4-BE49-F238E27FC236}">
                <a16:creationId xmlns:a16="http://schemas.microsoft.com/office/drawing/2014/main" id="{9A16C876-2514-2E47-9712-09D7232D75F4}"/>
              </a:ext>
            </a:extLst>
          </p:cNvPr>
          <p:cNvSpPr/>
          <p:nvPr/>
        </p:nvSpPr>
        <p:spPr>
          <a:xfrm>
            <a:off x="1366033" y="4410578"/>
            <a:ext cx="5745669" cy="461665"/>
          </a:xfrm>
          <a:prstGeom prst="rect">
            <a:avLst/>
          </a:prstGeom>
        </p:spPr>
        <p:txBody>
          <a:bodyPr wrap="square">
            <a:spAutoFit/>
          </a:bodyPr>
          <a:lstStyle/>
          <a:p>
            <a:r>
              <a:rPr lang="en-GB" sz="2400" b="1" dirty="0">
                <a:solidFill>
                  <a:srgbClr val="626262"/>
                </a:solidFill>
                <a:latin typeface="Arial" panose="020B0604020202020204" pitchFamily="34" charset="0"/>
                <a:cs typeface="Arial" panose="020B0604020202020204" pitchFamily="34" charset="0"/>
              </a:rPr>
              <a:t>12 January 2026</a:t>
            </a:r>
          </a:p>
        </p:txBody>
      </p:sp>
      <p:sp>
        <p:nvSpPr>
          <p:cNvPr id="2" name="TextBox 1">
            <a:extLst>
              <a:ext uri="{FF2B5EF4-FFF2-40B4-BE49-F238E27FC236}">
                <a16:creationId xmlns:a16="http://schemas.microsoft.com/office/drawing/2014/main" id="{DD5E3F99-89A7-874F-8681-561B34E348D4}"/>
              </a:ext>
            </a:extLst>
          </p:cNvPr>
          <p:cNvSpPr txBox="1"/>
          <p:nvPr/>
        </p:nvSpPr>
        <p:spPr>
          <a:xfrm>
            <a:off x="2530258" y="4882593"/>
            <a:ext cx="184731" cy="369332"/>
          </a:xfrm>
          <a:prstGeom prst="rect">
            <a:avLst/>
          </a:prstGeom>
          <a:noFill/>
        </p:spPr>
        <p:txBody>
          <a:bodyPr wrap="none" rtlCol="0">
            <a:spAutoFit/>
          </a:bodyPr>
          <a:lstStyle/>
          <a:p>
            <a:endParaRPr lang="en-US" dirty="0"/>
          </a:p>
        </p:txBody>
      </p:sp>
      <p:sp>
        <p:nvSpPr>
          <p:cNvPr id="3" name="Rectangle 2">
            <a:extLst>
              <a:ext uri="{FF2B5EF4-FFF2-40B4-BE49-F238E27FC236}">
                <a16:creationId xmlns:a16="http://schemas.microsoft.com/office/drawing/2014/main" id="{D0592A85-3149-8505-8624-9D8B83D68C88}"/>
              </a:ext>
            </a:extLst>
          </p:cNvPr>
          <p:cNvSpPr/>
          <p:nvPr/>
        </p:nvSpPr>
        <p:spPr>
          <a:xfrm>
            <a:off x="1366033" y="4941585"/>
            <a:ext cx="4401546" cy="646331"/>
          </a:xfrm>
          <a:prstGeom prst="rect">
            <a:avLst/>
          </a:prstGeom>
        </p:spPr>
        <p:txBody>
          <a:bodyPr wrap="square">
            <a:spAutoFit/>
          </a:bodyPr>
          <a:lstStyle/>
          <a:p>
            <a:r>
              <a:rPr lang="en-GB" dirty="0">
                <a:solidFill>
                  <a:srgbClr val="626262"/>
                </a:solidFill>
                <a:latin typeface="Arial" panose="020B0604020202020204" pitchFamily="34" charset="0"/>
                <a:cs typeface="Arial" panose="020B0604020202020204" pitchFamily="34" charset="0"/>
              </a:rPr>
              <a:t>UK National Contact Point for WIDERA </a:t>
            </a:r>
            <a:r>
              <a:rPr lang="en-GB" b="1" i="0" u="sng" dirty="0" err="1">
                <a:solidFill>
                  <a:schemeClr val="accent3"/>
                </a:solidFill>
                <a:effectLst/>
                <a:latin typeface="Roboto" panose="02000000000000000000" pitchFamily="2" charset="0"/>
                <a:hlinkClick r:id="rId4">
                  <a:extLst>
                    <a:ext uri="{A12FA001-AC4F-418D-AE19-62706E023703}">
                      <ahyp:hlinkClr xmlns:ahyp="http://schemas.microsoft.com/office/drawing/2018/hyperlinkcolor" val="tx"/>
                    </a:ext>
                  </a:extLst>
                </a:hlinkClick>
              </a:rPr>
              <a:t>widera-uk@ukro.ac.u</a:t>
            </a:r>
            <a:r>
              <a:rPr lang="en-GB" b="1" i="0" u="sng" dirty="0">
                <a:solidFill>
                  <a:schemeClr val="accent3"/>
                </a:solidFill>
                <a:effectLst/>
                <a:latin typeface="Roboto" panose="02000000000000000000" pitchFamily="2" charset="0"/>
                <a:hlinkClick r:id="rId4">
                  <a:extLst>
                    <a:ext uri="{A12FA001-AC4F-418D-AE19-62706E023703}">
                      <ahyp:hlinkClr xmlns:ahyp="http://schemas.microsoft.com/office/drawing/2018/hyperlinkcolor" val="tx"/>
                    </a:ext>
                  </a:extLst>
                </a:hlinkClick>
              </a:rPr>
              <a:t>​​k</a:t>
            </a:r>
            <a:endParaRPr lang="en-GB" b="1" dirty="0">
              <a:solidFill>
                <a:schemeClr val="accent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4382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7B54F19-1212-9345-95FF-9D2815FD6E96}"/>
              </a:ext>
            </a:extLst>
          </p:cNvPr>
          <p:cNvSpPr txBox="1"/>
          <p:nvPr/>
        </p:nvSpPr>
        <p:spPr>
          <a:xfrm>
            <a:off x="403341" y="345182"/>
            <a:ext cx="6429946"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Missed an Info Day? </a:t>
            </a:r>
          </a:p>
        </p:txBody>
      </p:sp>
      <p:sp>
        <p:nvSpPr>
          <p:cNvPr id="3" name="TextBox 2">
            <a:extLst>
              <a:ext uri="{FF2B5EF4-FFF2-40B4-BE49-F238E27FC236}">
                <a16:creationId xmlns:a16="http://schemas.microsoft.com/office/drawing/2014/main" id="{C9C994AB-2B44-C7D0-483C-C657346705ED}"/>
              </a:ext>
            </a:extLst>
          </p:cNvPr>
          <p:cNvSpPr txBox="1"/>
          <p:nvPr/>
        </p:nvSpPr>
        <p:spPr>
          <a:xfrm>
            <a:off x="403339" y="1351508"/>
            <a:ext cx="9460507" cy="2677656"/>
          </a:xfrm>
          <a:prstGeom prst="rect">
            <a:avLst/>
          </a:prstGeom>
          <a:noFill/>
        </p:spPr>
        <p:txBody>
          <a:bodyPr wrap="square" rtlCol="0">
            <a:spAutoFit/>
          </a:bodyPr>
          <a:lstStyle/>
          <a:p>
            <a:r>
              <a:rPr lang="en-GB" sz="2400" b="1" dirty="0">
                <a:solidFill>
                  <a:srgbClr val="2E2D62"/>
                </a:solidFill>
              </a:rPr>
              <a:t>ERA Info Day</a:t>
            </a:r>
          </a:p>
          <a:p>
            <a:r>
              <a:rPr lang="en-GB" sz="2400" b="1" dirty="0">
                <a:solidFill>
                  <a:srgbClr val="676767"/>
                </a:solidFill>
              </a:rPr>
              <a:t>11 December 2025</a:t>
            </a:r>
          </a:p>
          <a:p>
            <a:r>
              <a:rPr lang="en-GB" sz="2400" dirty="0">
                <a:solidFill>
                  <a:srgbClr val="676767"/>
                </a:solidFill>
              </a:rPr>
              <a:t>Recording available on the </a:t>
            </a:r>
            <a:r>
              <a:rPr lang="en-GB" sz="2400" b="1" dirty="0">
                <a:solidFill>
                  <a:srgbClr val="1E5DF8"/>
                </a:solidFill>
                <a:hlinkClick r:id="rId3">
                  <a:extLst>
                    <a:ext uri="{A12FA001-AC4F-418D-AE19-62706E023703}">
                      <ahyp:hlinkClr xmlns:ahyp="http://schemas.microsoft.com/office/drawing/2018/hyperlinkcolor" val="tx"/>
                    </a:ext>
                  </a:extLst>
                </a:hlinkClick>
              </a:rPr>
              <a:t>event page</a:t>
            </a:r>
            <a:endParaRPr lang="en-GB" sz="2400" b="1" dirty="0">
              <a:solidFill>
                <a:srgbClr val="1E5DF8"/>
              </a:solidFill>
            </a:endParaRPr>
          </a:p>
          <a:p>
            <a:endParaRPr lang="en-GB" sz="2400" dirty="0"/>
          </a:p>
          <a:p>
            <a:r>
              <a:rPr lang="en-GB" sz="2400" b="1" dirty="0">
                <a:solidFill>
                  <a:srgbClr val="2E2D62"/>
                </a:solidFill>
              </a:rPr>
              <a:t>Widening Info Day</a:t>
            </a:r>
          </a:p>
          <a:p>
            <a:r>
              <a:rPr lang="en-GB" sz="2400" b="1" dirty="0">
                <a:solidFill>
                  <a:srgbClr val="676767"/>
                </a:solidFill>
              </a:rPr>
              <a:t>22 January 2026</a:t>
            </a:r>
          </a:p>
          <a:p>
            <a:r>
              <a:rPr lang="en-GB" sz="2400" dirty="0">
                <a:solidFill>
                  <a:srgbClr val="676767"/>
                </a:solidFill>
              </a:rPr>
              <a:t>Recording available on the </a:t>
            </a:r>
            <a:r>
              <a:rPr lang="en-GB" sz="2400" b="1" dirty="0">
                <a:solidFill>
                  <a:srgbClr val="1E5DF8"/>
                </a:solidFill>
                <a:hlinkClick r:id="rId4">
                  <a:extLst>
                    <a:ext uri="{A12FA001-AC4F-418D-AE19-62706E023703}">
                      <ahyp:hlinkClr xmlns:ahyp="http://schemas.microsoft.com/office/drawing/2018/hyperlinkcolor" val="tx"/>
                    </a:ext>
                  </a:extLst>
                </a:hlinkClick>
              </a:rPr>
              <a:t>event page</a:t>
            </a:r>
            <a:endParaRPr lang="en-GB" sz="2400" b="1" dirty="0">
              <a:solidFill>
                <a:srgbClr val="1E5DF8"/>
              </a:solidFill>
            </a:endParaRPr>
          </a:p>
        </p:txBody>
      </p:sp>
      <p:pic>
        <p:nvPicPr>
          <p:cNvPr id="4" name="Graphic 3" descr="Aspiration with solid fill">
            <a:extLst>
              <a:ext uri="{FF2B5EF4-FFF2-40B4-BE49-F238E27FC236}">
                <a16:creationId xmlns:a16="http://schemas.microsoft.com/office/drawing/2014/main" id="{3F266051-E7E1-5457-FD3A-1B964A590D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56639" y="345182"/>
            <a:ext cx="5506492" cy="5506492"/>
          </a:xfrm>
          <a:prstGeom prst="rect">
            <a:avLst/>
          </a:prstGeom>
        </p:spPr>
      </p:pic>
    </p:spTree>
    <p:extLst>
      <p:ext uri="{BB962C8B-B14F-4D97-AF65-F5344CB8AC3E}">
        <p14:creationId xmlns:p14="http://schemas.microsoft.com/office/powerpoint/2010/main" val="3327078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ED5F4A1-72C1-B64A-B6C8-5B8230A2F45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15938" y="512763"/>
            <a:ext cx="3302358" cy="971550"/>
          </a:xfrm>
          <a:prstGeom prst="rect">
            <a:avLst/>
          </a:prstGeom>
        </p:spPr>
      </p:pic>
      <p:sp>
        <p:nvSpPr>
          <p:cNvPr id="6" name="TextBox 5">
            <a:extLst>
              <a:ext uri="{FF2B5EF4-FFF2-40B4-BE49-F238E27FC236}">
                <a16:creationId xmlns:a16="http://schemas.microsoft.com/office/drawing/2014/main" id="{A8E48954-942C-1C4C-818E-BEF11B1D1890}"/>
              </a:ext>
            </a:extLst>
          </p:cNvPr>
          <p:cNvSpPr txBox="1"/>
          <p:nvPr/>
        </p:nvSpPr>
        <p:spPr>
          <a:xfrm>
            <a:off x="1317393" y="2160730"/>
            <a:ext cx="8316591" cy="830997"/>
          </a:xfrm>
          <a:prstGeom prst="rect">
            <a:avLst/>
          </a:prstGeom>
          <a:noFill/>
        </p:spPr>
        <p:txBody>
          <a:bodyPr wrap="square" rtlCol="0" anchor="t">
            <a:spAutoFit/>
          </a:bodyPr>
          <a:lstStyle/>
          <a:p>
            <a:r>
              <a:rPr lang="en-US" sz="4800" b="1" spc="-150" dirty="0">
                <a:solidFill>
                  <a:srgbClr val="002060"/>
                </a:solidFill>
                <a:latin typeface="Arial" panose="020B0604020202020204" pitchFamily="34" charset="0"/>
                <a:cs typeface="Arial" panose="020B0604020202020204" pitchFamily="34" charset="0"/>
              </a:rPr>
              <a:t>Q&amp;A</a:t>
            </a:r>
          </a:p>
        </p:txBody>
      </p:sp>
      <p:sp>
        <p:nvSpPr>
          <p:cNvPr id="3" name="Rectangle 2">
            <a:extLst>
              <a:ext uri="{FF2B5EF4-FFF2-40B4-BE49-F238E27FC236}">
                <a16:creationId xmlns:a16="http://schemas.microsoft.com/office/drawing/2014/main" id="{F18583C3-8A31-A56A-F851-C5EA7232E0D8}"/>
              </a:ext>
            </a:extLst>
          </p:cNvPr>
          <p:cNvSpPr/>
          <p:nvPr/>
        </p:nvSpPr>
        <p:spPr>
          <a:xfrm>
            <a:off x="1366033" y="3712735"/>
            <a:ext cx="4200440" cy="461665"/>
          </a:xfrm>
          <a:prstGeom prst="rect">
            <a:avLst/>
          </a:prstGeom>
        </p:spPr>
        <p:txBody>
          <a:bodyPr wrap="square">
            <a:spAutoFit/>
          </a:bodyPr>
          <a:lstStyle/>
          <a:p>
            <a:r>
              <a:rPr lang="en-GB" sz="2400" b="1" dirty="0">
                <a:solidFill>
                  <a:srgbClr val="2E2D62"/>
                </a:solidFill>
                <a:latin typeface="Arial" panose="020B0604020202020204" pitchFamily="34" charset="0"/>
                <a:cs typeface="Arial" panose="020B0604020202020204" pitchFamily="34" charset="0"/>
              </a:rPr>
              <a:t>Contacts and resources:</a:t>
            </a:r>
          </a:p>
        </p:txBody>
      </p:sp>
      <p:pic>
        <p:nvPicPr>
          <p:cNvPr id="7" name="Graphic 6" descr="Questions with solid fill">
            <a:extLst>
              <a:ext uri="{FF2B5EF4-FFF2-40B4-BE49-F238E27FC236}">
                <a16:creationId xmlns:a16="http://schemas.microsoft.com/office/drawing/2014/main" id="{42D8CDEE-A7AC-FC2D-3960-A9A053BDB61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132634" y="781878"/>
            <a:ext cx="4236352" cy="4236352"/>
          </a:xfrm>
          <a:prstGeom prst="rect">
            <a:avLst/>
          </a:prstGeom>
        </p:spPr>
      </p:pic>
      <p:sp>
        <p:nvSpPr>
          <p:cNvPr id="9" name="TextBox 8">
            <a:extLst>
              <a:ext uri="{FF2B5EF4-FFF2-40B4-BE49-F238E27FC236}">
                <a16:creationId xmlns:a16="http://schemas.microsoft.com/office/drawing/2014/main" id="{83945578-ED66-395E-C0E2-407788813EA7}"/>
              </a:ext>
            </a:extLst>
          </p:cNvPr>
          <p:cNvSpPr txBox="1"/>
          <p:nvPr/>
        </p:nvSpPr>
        <p:spPr>
          <a:xfrm>
            <a:off x="1366033" y="4207691"/>
            <a:ext cx="7622324" cy="923330"/>
          </a:xfrm>
          <a:prstGeom prst="rect">
            <a:avLst/>
          </a:prstGeom>
          <a:noFill/>
        </p:spPr>
        <p:txBody>
          <a:bodyPr wrap="square" rtlCol="0">
            <a:spAutoFit/>
          </a:bodyPr>
          <a:lstStyle/>
          <a:p>
            <a:r>
              <a:rPr lang="en-GB" dirty="0">
                <a:solidFill>
                  <a:schemeClr val="accent4"/>
                </a:solidFill>
                <a:cs typeface="Arial" panose="020B0604020202020204" pitchFamily="34" charset="0"/>
              </a:rPr>
              <a:t>Website: </a:t>
            </a:r>
            <a:r>
              <a:rPr lang="en-GB" b="1" dirty="0">
                <a:solidFill>
                  <a:srgbClr val="1E5DF8"/>
                </a:solidFill>
                <a:cs typeface="Arial" panose="020B0604020202020204" pitchFamily="34" charset="0"/>
                <a:hlinkClick r:id="rId6">
                  <a:extLst>
                    <a:ext uri="{A12FA001-AC4F-418D-AE19-62706E023703}">
                      <ahyp:hlinkClr xmlns:ahyp="http://schemas.microsoft.com/office/drawing/2018/hyperlinkcolor" val="tx"/>
                    </a:ext>
                  </a:extLst>
                </a:hlinkClick>
              </a:rPr>
              <a:t>https://www.ukro.ac.uk/</a:t>
            </a:r>
            <a:endParaRPr lang="en-GB" b="1" dirty="0">
              <a:solidFill>
                <a:srgbClr val="1E5DF8"/>
              </a:solidFill>
              <a:cs typeface="Arial" panose="020B0604020202020204" pitchFamily="34" charset="0"/>
            </a:endParaRPr>
          </a:p>
          <a:p>
            <a:r>
              <a:rPr lang="en-GB" dirty="0">
                <a:solidFill>
                  <a:schemeClr val="accent4"/>
                </a:solidFill>
                <a:cs typeface="Arial" panose="020B0604020202020204" pitchFamily="34" charset="0"/>
              </a:rPr>
              <a:t>LinkedIn: </a:t>
            </a:r>
            <a:r>
              <a:rPr lang="en-GB" b="1" dirty="0">
                <a:solidFill>
                  <a:srgbClr val="1E5DF8"/>
                </a:solidFill>
                <a:cs typeface="Arial" panose="020B0604020202020204" pitchFamily="34" charset="0"/>
                <a:hlinkClick r:id="rId7">
                  <a:extLst>
                    <a:ext uri="{A12FA001-AC4F-418D-AE19-62706E023703}">
                      <ahyp:hlinkClr xmlns:ahyp="http://schemas.microsoft.com/office/drawing/2018/hyperlinkcolor" val="tx"/>
                    </a:ext>
                  </a:extLst>
                </a:hlinkClick>
              </a:rPr>
              <a:t>UK Research Office (UKRO)</a:t>
            </a:r>
            <a:endParaRPr lang="en-GB" sz="1600" b="1" dirty="0">
              <a:solidFill>
                <a:srgbClr val="1E5DF8"/>
              </a:solidFill>
              <a:cs typeface="Arial" panose="020B0604020202020204" pitchFamily="34" charset="0"/>
            </a:endParaRPr>
          </a:p>
          <a:p>
            <a:r>
              <a:rPr lang="en-GB" dirty="0">
                <a:solidFill>
                  <a:schemeClr val="accent4"/>
                </a:solidFill>
                <a:cs typeface="Arial" panose="020B0604020202020204" pitchFamily="34" charset="0"/>
              </a:rPr>
              <a:t>UK National Contact Point (NCP) for WIDERA: </a:t>
            </a:r>
            <a:r>
              <a:rPr lang="en-GB" b="1" u="sng" dirty="0" err="1">
                <a:solidFill>
                  <a:srgbClr val="1E5DF8"/>
                </a:solidFill>
                <a:hlinkClick r:id="rId8">
                  <a:extLst>
                    <a:ext uri="{A12FA001-AC4F-418D-AE19-62706E023703}">
                      <ahyp:hlinkClr xmlns:ahyp="http://schemas.microsoft.com/office/drawing/2018/hyperlinkcolor" val="tx"/>
                    </a:ext>
                  </a:extLst>
                </a:hlinkClick>
              </a:rPr>
              <a:t>widera-uk@ukro.ac.u</a:t>
            </a:r>
            <a:r>
              <a:rPr lang="en-GB" b="1" u="sng" dirty="0">
                <a:solidFill>
                  <a:srgbClr val="1E5DF8"/>
                </a:solidFill>
                <a:hlinkClick r:id="rId8">
                  <a:extLst>
                    <a:ext uri="{A12FA001-AC4F-418D-AE19-62706E023703}">
                      <ahyp:hlinkClr xmlns:ahyp="http://schemas.microsoft.com/office/drawing/2018/hyperlinkcolor" val="tx"/>
                    </a:ext>
                  </a:extLst>
                </a:hlinkClick>
              </a:rPr>
              <a:t>​​k</a:t>
            </a:r>
            <a:endParaRPr lang="en-GB" sz="1600" b="1" dirty="0">
              <a:solidFill>
                <a:srgbClr val="1E5DF8"/>
              </a:solidFill>
              <a:cs typeface="Arial" panose="020B0604020202020204" pitchFamily="34" charset="0"/>
            </a:endParaRPr>
          </a:p>
        </p:txBody>
      </p:sp>
    </p:spTree>
    <p:extLst>
      <p:ext uri="{BB962C8B-B14F-4D97-AF65-F5344CB8AC3E}">
        <p14:creationId xmlns:p14="http://schemas.microsoft.com/office/powerpoint/2010/main" val="2953057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E67786B-8CF6-7140-A9BE-F2F0A0F1F7F0}"/>
              </a:ext>
            </a:extLst>
          </p:cNvPr>
          <p:cNvSpPr txBox="1"/>
          <p:nvPr/>
        </p:nvSpPr>
        <p:spPr>
          <a:xfrm>
            <a:off x="403341" y="345182"/>
            <a:ext cx="6356456"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Agenda</a:t>
            </a:r>
          </a:p>
        </p:txBody>
      </p:sp>
      <p:sp>
        <p:nvSpPr>
          <p:cNvPr id="6" name="Rectangle 5">
            <a:extLst>
              <a:ext uri="{FF2B5EF4-FFF2-40B4-BE49-F238E27FC236}">
                <a16:creationId xmlns:a16="http://schemas.microsoft.com/office/drawing/2014/main" id="{BF6E0F96-1CD5-8B49-A9CE-138B1B2309BC}"/>
              </a:ext>
            </a:extLst>
          </p:cNvPr>
          <p:cNvSpPr/>
          <p:nvPr/>
        </p:nvSpPr>
        <p:spPr>
          <a:xfrm>
            <a:off x="420797" y="1393952"/>
            <a:ext cx="4604410" cy="3970318"/>
          </a:xfrm>
          <a:prstGeom prst="rect">
            <a:avLst/>
          </a:prstGeom>
        </p:spPr>
        <p:txBody>
          <a:bodyPr wrap="square">
            <a:spAutoFit/>
          </a:bodyPr>
          <a:lstStyle/>
          <a:p>
            <a:pPr marL="285750" indent="-285750">
              <a:buFont typeface="Arial" panose="020B0604020202020204" pitchFamily="34" charset="0"/>
              <a:buChar char="•"/>
            </a:pPr>
            <a:r>
              <a:rPr lang="en-GB" dirty="0">
                <a:solidFill>
                  <a:srgbClr val="626262"/>
                </a:solidFill>
                <a:latin typeface="Arial" panose="020B0604020202020204" pitchFamily="34" charset="0"/>
                <a:cs typeface="Arial" panose="020B0604020202020204" pitchFamily="34" charset="0"/>
              </a:rPr>
              <a:t>General conditions</a:t>
            </a:r>
          </a:p>
          <a:p>
            <a:pPr marL="285750" indent="-285750">
              <a:buFont typeface="Arial" panose="020B0604020202020204" pitchFamily="34" charset="0"/>
              <a:buChar char="•"/>
            </a:pPr>
            <a:r>
              <a:rPr lang="en-GB" dirty="0">
                <a:solidFill>
                  <a:srgbClr val="626262"/>
                </a:solidFill>
                <a:latin typeface="Arial" panose="020B0604020202020204" pitchFamily="34" charset="0"/>
                <a:cs typeface="Arial" panose="020B0604020202020204" pitchFamily="34" charset="0"/>
              </a:rPr>
              <a:t>Focus on networking, training, capacity building, governance improvements, establishing synergies among regional and European funding sources, and creating cross-border and links between academia, businesses, governments and civil society</a:t>
            </a:r>
          </a:p>
          <a:p>
            <a:pPr marL="285750" indent="-285750">
              <a:buFont typeface="Arial" panose="020B0604020202020204" pitchFamily="34" charset="0"/>
              <a:buChar char="•"/>
            </a:pPr>
            <a:r>
              <a:rPr lang="en-GB" dirty="0">
                <a:solidFill>
                  <a:srgbClr val="626262"/>
                </a:solidFill>
                <a:latin typeface="Arial" panose="020B0604020202020204" pitchFamily="34" charset="0"/>
                <a:cs typeface="Arial" panose="020B0604020202020204" pitchFamily="34" charset="0"/>
              </a:rPr>
              <a:t>Proposed calls for 2026-27</a:t>
            </a:r>
          </a:p>
          <a:p>
            <a:pPr marL="285750" indent="-285750">
              <a:buFont typeface="Arial" panose="020B0604020202020204" pitchFamily="34" charset="0"/>
              <a:buChar char="•"/>
            </a:pPr>
            <a:r>
              <a:rPr lang="en-GB" dirty="0">
                <a:solidFill>
                  <a:srgbClr val="626262"/>
                </a:solidFill>
                <a:latin typeface="Arial" panose="020B0604020202020204" pitchFamily="34" charset="0"/>
                <a:cs typeface="Arial" panose="020B0604020202020204" pitchFamily="34" charset="0"/>
              </a:rPr>
              <a:t>Proposed new matrix structure for ERA calls</a:t>
            </a:r>
          </a:p>
          <a:p>
            <a:pPr marL="285750" indent="-285750">
              <a:buFont typeface="Arial" panose="020B0604020202020204" pitchFamily="34" charset="0"/>
              <a:buChar char="•"/>
            </a:pPr>
            <a:r>
              <a:rPr lang="en-GB" dirty="0">
                <a:solidFill>
                  <a:srgbClr val="626262"/>
                </a:solidFill>
                <a:latin typeface="Arial" panose="020B0604020202020204" pitchFamily="34" charset="0"/>
                <a:cs typeface="Arial" panose="020B0604020202020204" pitchFamily="34" charset="0"/>
              </a:rPr>
              <a:t>Resources</a:t>
            </a:r>
          </a:p>
          <a:p>
            <a:pPr marL="285750" indent="-285750">
              <a:buFont typeface="Arial" panose="020B0604020202020204" pitchFamily="34" charset="0"/>
              <a:buChar char="•"/>
            </a:pPr>
            <a:r>
              <a:rPr lang="en-GB" dirty="0">
                <a:solidFill>
                  <a:srgbClr val="626262"/>
                </a:solidFill>
                <a:latin typeface="Arial" panose="020B0604020202020204" pitchFamily="34" charset="0"/>
                <a:cs typeface="Arial" panose="020B0604020202020204" pitchFamily="34" charset="0"/>
              </a:rPr>
              <a:t>Upcoming Info Days and Brokerage Events</a:t>
            </a:r>
          </a:p>
        </p:txBody>
      </p:sp>
      <p:pic>
        <p:nvPicPr>
          <p:cNvPr id="3" name="Picture 2">
            <a:extLst>
              <a:ext uri="{FF2B5EF4-FFF2-40B4-BE49-F238E27FC236}">
                <a16:creationId xmlns:a16="http://schemas.microsoft.com/office/drawing/2014/main" id="{46DEB5DB-3ADE-1246-A629-D1C041BA8A7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065266" y="0"/>
            <a:ext cx="6126734" cy="6858000"/>
          </a:xfrm>
          <a:prstGeom prst="rect">
            <a:avLst/>
          </a:prstGeom>
        </p:spPr>
      </p:pic>
    </p:spTree>
    <p:extLst>
      <p:ext uri="{BB962C8B-B14F-4D97-AF65-F5344CB8AC3E}">
        <p14:creationId xmlns:p14="http://schemas.microsoft.com/office/powerpoint/2010/main" val="3012573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7B54F19-1212-9345-95FF-9D2815FD6E96}"/>
              </a:ext>
            </a:extLst>
          </p:cNvPr>
          <p:cNvSpPr txBox="1"/>
          <p:nvPr/>
        </p:nvSpPr>
        <p:spPr>
          <a:xfrm>
            <a:off x="403340" y="345182"/>
            <a:ext cx="7528085"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Horizon Europe structure</a:t>
            </a:r>
          </a:p>
        </p:txBody>
      </p:sp>
      <p:pic>
        <p:nvPicPr>
          <p:cNvPr id="1026" name="Picture 2" descr="Horizon Europe – The New Framework - Iconiqinnovation">
            <a:extLst>
              <a:ext uri="{FF2B5EF4-FFF2-40B4-BE49-F238E27FC236}">
                <a16:creationId xmlns:a16="http://schemas.microsoft.com/office/drawing/2014/main" id="{24DCE505-0116-4855-1E39-5118201407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0924" y="1260276"/>
            <a:ext cx="7326224" cy="4349706"/>
          </a:xfrm>
          <a:prstGeom prst="rect">
            <a:avLst/>
          </a:prstGeom>
          <a:noFill/>
          <a:extLst>
            <a:ext uri="{909E8E84-426E-40DD-AFC4-6F175D3DCCD1}">
              <a14:hiddenFill xmlns:a14="http://schemas.microsoft.com/office/drawing/2010/main">
                <a:solidFill>
                  <a:srgbClr val="FFFFFF"/>
                </a:solidFill>
              </a14:hiddenFill>
            </a:ext>
          </a:extLst>
        </p:spPr>
      </p:pic>
      <p:sp>
        <p:nvSpPr>
          <p:cNvPr id="17" name="Rectangle 16">
            <a:extLst>
              <a:ext uri="{FF2B5EF4-FFF2-40B4-BE49-F238E27FC236}">
                <a16:creationId xmlns:a16="http://schemas.microsoft.com/office/drawing/2014/main" id="{DC06DCBE-D27C-67E7-3D67-A8C53089D4BC}"/>
              </a:ext>
            </a:extLst>
          </p:cNvPr>
          <p:cNvSpPr/>
          <p:nvPr/>
        </p:nvSpPr>
        <p:spPr>
          <a:xfrm>
            <a:off x="2126974" y="4695581"/>
            <a:ext cx="7673009" cy="1033670"/>
          </a:xfrm>
          <a:prstGeom prst="rect">
            <a:avLst/>
          </a:prstGeom>
          <a:noFill/>
          <a:ln w="38100" cap="flat" cmpd="sng" algn="ctr">
            <a:solidFill>
              <a:srgbClr val="2E2D6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rtlCol="0" anchor="ctr"/>
          <a:lstStyle/>
          <a:p>
            <a:pPr algn="ctr"/>
            <a:endParaRPr lang="en-GB"/>
          </a:p>
        </p:txBody>
      </p:sp>
      <p:sp>
        <p:nvSpPr>
          <p:cNvPr id="18" name="Rectangle 17">
            <a:extLst>
              <a:ext uri="{FF2B5EF4-FFF2-40B4-BE49-F238E27FC236}">
                <a16:creationId xmlns:a16="http://schemas.microsoft.com/office/drawing/2014/main" id="{594BCE82-2962-E782-2764-966B2078590F}"/>
              </a:ext>
            </a:extLst>
          </p:cNvPr>
          <p:cNvSpPr/>
          <p:nvPr/>
        </p:nvSpPr>
        <p:spPr>
          <a:xfrm>
            <a:off x="2310924" y="1260276"/>
            <a:ext cx="7326224" cy="3415427"/>
          </a:xfrm>
          <a:prstGeom prst="rect">
            <a:avLst/>
          </a:prstGeom>
          <a:solidFill>
            <a:schemeClr val="bg1">
              <a:lumMod val="95000"/>
              <a:alpha val="7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267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7B54F19-1212-9345-95FF-9D2815FD6E96}"/>
              </a:ext>
            </a:extLst>
          </p:cNvPr>
          <p:cNvSpPr txBox="1"/>
          <p:nvPr/>
        </p:nvSpPr>
        <p:spPr>
          <a:xfrm>
            <a:off x="403340" y="345182"/>
            <a:ext cx="7547963"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General conditions</a:t>
            </a:r>
          </a:p>
        </p:txBody>
      </p:sp>
      <p:sp>
        <p:nvSpPr>
          <p:cNvPr id="4" name="TextBox 3">
            <a:extLst>
              <a:ext uri="{FF2B5EF4-FFF2-40B4-BE49-F238E27FC236}">
                <a16:creationId xmlns:a16="http://schemas.microsoft.com/office/drawing/2014/main" id="{0802AC6A-4882-82DB-FAD8-5FA81C4CD547}"/>
              </a:ext>
            </a:extLst>
          </p:cNvPr>
          <p:cNvSpPr txBox="1"/>
          <p:nvPr/>
        </p:nvSpPr>
        <p:spPr>
          <a:xfrm>
            <a:off x="442252" y="1382286"/>
            <a:ext cx="10992256" cy="3170099"/>
          </a:xfrm>
          <a:prstGeom prst="rect">
            <a:avLst/>
          </a:prstGeom>
          <a:noFill/>
        </p:spPr>
        <p:txBody>
          <a:bodyPr wrap="square" rtlCol="0">
            <a:spAutoFit/>
          </a:bodyPr>
          <a:lstStyle/>
          <a:p>
            <a:r>
              <a:rPr lang="en-GB" sz="2000" b="1" dirty="0">
                <a:solidFill>
                  <a:srgbClr val="2E2D62"/>
                </a:solidFill>
              </a:rPr>
              <a:t>Eligibility</a:t>
            </a:r>
          </a:p>
          <a:p>
            <a:pPr marL="342900" indent="-342900">
              <a:buFont typeface="Arial" panose="020B0604020202020204" pitchFamily="34" charset="0"/>
              <a:buChar char="•"/>
            </a:pPr>
            <a:r>
              <a:rPr lang="en-GB" sz="2000" dirty="0">
                <a:solidFill>
                  <a:srgbClr val="676767"/>
                </a:solidFill>
              </a:rPr>
              <a:t>Participation as coordinators to most calls is limited to legal entities established in Widening countries</a:t>
            </a:r>
          </a:p>
          <a:p>
            <a:pPr marL="342900" indent="-342900">
              <a:buFont typeface="Arial" panose="020B0604020202020204" pitchFamily="34" charset="0"/>
              <a:buChar char="•"/>
            </a:pPr>
            <a:r>
              <a:rPr lang="en-GB" sz="2000" dirty="0">
                <a:solidFill>
                  <a:srgbClr val="676767"/>
                </a:solidFill>
              </a:rPr>
              <a:t>Some calls might only be open to beneficiaries established in Widening countries (e.g., ERA Fellowships, EIC Pre-Accelerator)</a:t>
            </a:r>
          </a:p>
          <a:p>
            <a:pPr marL="342900" indent="-342900">
              <a:buFont typeface="Arial" panose="020B0604020202020204" pitchFamily="34" charset="0"/>
              <a:buChar char="•"/>
            </a:pPr>
            <a:endParaRPr lang="en-GB" sz="2000" dirty="0">
              <a:solidFill>
                <a:srgbClr val="676767"/>
              </a:solidFill>
            </a:endParaRPr>
          </a:p>
          <a:p>
            <a:r>
              <a:rPr lang="en-GB" sz="2000" b="1" dirty="0">
                <a:solidFill>
                  <a:srgbClr val="2E2D62"/>
                </a:solidFill>
              </a:rPr>
              <a:t>Type of action</a:t>
            </a:r>
          </a:p>
          <a:p>
            <a:pPr marL="342900" indent="-342900">
              <a:buFont typeface="Arial" panose="020B0604020202020204" pitchFamily="34" charset="0"/>
              <a:buChar char="•"/>
            </a:pPr>
            <a:r>
              <a:rPr lang="en-GB" sz="2000" dirty="0">
                <a:solidFill>
                  <a:srgbClr val="676767"/>
                </a:solidFill>
              </a:rPr>
              <a:t>Most calls under the WIDERA Work Programme are Coordination and Support Actions (CSA)</a:t>
            </a:r>
          </a:p>
          <a:p>
            <a:pPr marL="342900" indent="-342900">
              <a:buFont typeface="Arial" panose="020B0604020202020204" pitchFamily="34" charset="0"/>
              <a:buChar char="•"/>
            </a:pPr>
            <a:r>
              <a:rPr lang="en-GB" sz="2000" dirty="0">
                <a:solidFill>
                  <a:srgbClr val="676767"/>
                </a:solidFill>
              </a:rPr>
              <a:t>Some Research and Innovation Actions (RIA) to be introduced under Destination “Reforming and enhancing the European Research and Innovation system”</a:t>
            </a:r>
          </a:p>
        </p:txBody>
      </p:sp>
    </p:spTree>
    <p:extLst>
      <p:ext uri="{BB962C8B-B14F-4D97-AF65-F5344CB8AC3E}">
        <p14:creationId xmlns:p14="http://schemas.microsoft.com/office/powerpoint/2010/main" val="2431218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7D831-9012-620A-503A-36FBE155E56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00F89F1-F25D-D5A8-D534-E24C09CF1F3B}"/>
              </a:ext>
            </a:extLst>
          </p:cNvPr>
          <p:cNvSpPr txBox="1"/>
          <p:nvPr/>
        </p:nvSpPr>
        <p:spPr>
          <a:xfrm>
            <a:off x="403340" y="345182"/>
            <a:ext cx="7547963" cy="1446550"/>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2026-27 calls</a:t>
            </a:r>
          </a:p>
          <a:p>
            <a:endParaRPr lang="en-US" sz="4400" b="1" spc="-150" dirty="0">
              <a:solidFill>
                <a:srgbClr val="2E2D62"/>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915E7C0-25B2-C97F-4788-89C208B3587A}"/>
              </a:ext>
            </a:extLst>
          </p:cNvPr>
          <p:cNvSpPr txBox="1"/>
          <p:nvPr/>
        </p:nvSpPr>
        <p:spPr>
          <a:xfrm>
            <a:off x="396386" y="1228397"/>
            <a:ext cx="11399228" cy="4401205"/>
          </a:xfrm>
          <a:prstGeom prst="rect">
            <a:avLst/>
          </a:prstGeom>
          <a:noFill/>
        </p:spPr>
        <p:txBody>
          <a:bodyPr wrap="square" rtlCol="0">
            <a:spAutoFit/>
          </a:bodyPr>
          <a:lstStyle/>
          <a:p>
            <a:r>
              <a:rPr lang="en-GB" sz="2000" b="1" dirty="0">
                <a:solidFill>
                  <a:srgbClr val="2E2D62"/>
                </a:solidFill>
              </a:rPr>
              <a:t>Teaming Synergies: </a:t>
            </a:r>
            <a:r>
              <a:rPr lang="en-GB" sz="2000" dirty="0">
                <a:solidFill>
                  <a:srgbClr val="2E2D62"/>
                </a:solidFill>
              </a:rPr>
              <a:t>Fostering collaboration among Teaming Centres of Excellence</a:t>
            </a:r>
          </a:p>
          <a:p>
            <a:r>
              <a:rPr lang="en-GB" sz="2000" dirty="0">
                <a:solidFill>
                  <a:srgbClr val="676767"/>
                </a:solidFill>
              </a:rPr>
              <a:t>23 Apr 2026 – 24 Sep 2026</a:t>
            </a:r>
          </a:p>
          <a:p>
            <a:endParaRPr lang="en-GB" sz="2000" dirty="0">
              <a:solidFill>
                <a:srgbClr val="676767"/>
              </a:solidFill>
            </a:endParaRPr>
          </a:p>
          <a:p>
            <a:r>
              <a:rPr lang="en-GB" sz="2000" b="1" dirty="0">
                <a:solidFill>
                  <a:srgbClr val="2E2D62"/>
                </a:solidFill>
              </a:rPr>
              <a:t>Twinning: </a:t>
            </a:r>
            <a:r>
              <a:rPr lang="en-GB" sz="2000" dirty="0">
                <a:solidFill>
                  <a:srgbClr val="2E2D62"/>
                </a:solidFill>
              </a:rPr>
              <a:t>Enhancing networking activities between research infrastructures in Widening countries by linking them with leading research institutions from advanced countries</a:t>
            </a:r>
          </a:p>
          <a:p>
            <a:r>
              <a:rPr lang="en-GB" sz="2000" dirty="0">
                <a:solidFill>
                  <a:srgbClr val="676767"/>
                </a:solidFill>
              </a:rPr>
              <a:t>08 Jan 2026 – 09 Apr 2026</a:t>
            </a:r>
          </a:p>
          <a:p>
            <a:endParaRPr lang="en-GB" sz="2000" dirty="0">
              <a:solidFill>
                <a:srgbClr val="676767"/>
              </a:solidFill>
            </a:endParaRPr>
          </a:p>
          <a:p>
            <a:r>
              <a:rPr lang="en-GB" sz="2000" b="1" dirty="0">
                <a:solidFill>
                  <a:srgbClr val="2E2D62"/>
                </a:solidFill>
              </a:rPr>
              <a:t>Hop-On Facility: </a:t>
            </a:r>
            <a:r>
              <a:rPr lang="en-GB" sz="2000" dirty="0">
                <a:solidFill>
                  <a:srgbClr val="2E2D62"/>
                </a:solidFill>
              </a:rPr>
              <a:t>Allowing legal entities from Widening countries to join already funded Pillar II/EIC Pathfinder actions</a:t>
            </a:r>
          </a:p>
          <a:p>
            <a:r>
              <a:rPr lang="en-GB" sz="2000" dirty="0">
                <a:solidFill>
                  <a:srgbClr val="676767"/>
                </a:solidFill>
              </a:rPr>
              <a:t>13 Jan 2026 – 24 Sep 2026</a:t>
            </a:r>
          </a:p>
          <a:p>
            <a:endParaRPr lang="en-GB" sz="2000" dirty="0">
              <a:solidFill>
                <a:srgbClr val="676767"/>
              </a:solidFill>
            </a:endParaRPr>
          </a:p>
          <a:p>
            <a:r>
              <a:rPr lang="en-GB" sz="2000" b="1" dirty="0">
                <a:solidFill>
                  <a:srgbClr val="2E2D62"/>
                </a:solidFill>
              </a:rPr>
              <a:t>Research Management Facility: </a:t>
            </a:r>
            <a:r>
              <a:rPr lang="en-GB" sz="2000" dirty="0">
                <a:solidFill>
                  <a:srgbClr val="2E2D62"/>
                </a:solidFill>
              </a:rPr>
              <a:t>Proving tailored support to Widening institutions that want to establish or upgrade their research management capacity</a:t>
            </a:r>
          </a:p>
          <a:p>
            <a:r>
              <a:rPr lang="en-GB" sz="2000" dirty="0">
                <a:solidFill>
                  <a:srgbClr val="676767"/>
                </a:solidFill>
              </a:rPr>
              <a:t>23 Apr 2026 – 24 Sep 2026</a:t>
            </a:r>
          </a:p>
        </p:txBody>
      </p:sp>
      <p:sp>
        <p:nvSpPr>
          <p:cNvPr id="2" name="Rectangle: Folded Corner 1">
            <a:extLst>
              <a:ext uri="{FF2B5EF4-FFF2-40B4-BE49-F238E27FC236}">
                <a16:creationId xmlns:a16="http://schemas.microsoft.com/office/drawing/2014/main" id="{75E818AF-B3C1-3316-5ACB-7A32B8B2E4D1}"/>
              </a:ext>
            </a:extLst>
          </p:cNvPr>
          <p:cNvSpPr/>
          <p:nvPr/>
        </p:nvSpPr>
        <p:spPr>
          <a:xfrm rot="512160">
            <a:off x="10346570" y="5227019"/>
            <a:ext cx="1329310" cy="1356961"/>
          </a:xfrm>
          <a:prstGeom prst="foldedCorne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Widening</a:t>
            </a:r>
            <a:endParaRPr lang="en-GB" b="1" dirty="0"/>
          </a:p>
        </p:txBody>
      </p:sp>
    </p:spTree>
    <p:extLst>
      <p:ext uri="{BB962C8B-B14F-4D97-AF65-F5344CB8AC3E}">
        <p14:creationId xmlns:p14="http://schemas.microsoft.com/office/powerpoint/2010/main" val="1569810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AAA75-7D65-CF7E-21EC-2F9814FF5B1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B6B86854-07C2-D0C9-0D86-F12AFAF41B8B}"/>
              </a:ext>
            </a:extLst>
          </p:cNvPr>
          <p:cNvSpPr txBox="1"/>
          <p:nvPr/>
        </p:nvSpPr>
        <p:spPr>
          <a:xfrm>
            <a:off x="403340" y="345182"/>
            <a:ext cx="7547963" cy="1446550"/>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2026-27 calls</a:t>
            </a:r>
          </a:p>
          <a:p>
            <a:endParaRPr lang="en-US" sz="4400" b="1" spc="-150" dirty="0">
              <a:solidFill>
                <a:srgbClr val="2E2D62"/>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97B15BE-3383-2B57-6AF7-37038EB80E01}"/>
              </a:ext>
            </a:extLst>
          </p:cNvPr>
          <p:cNvSpPr txBox="1"/>
          <p:nvPr/>
        </p:nvSpPr>
        <p:spPr>
          <a:xfrm>
            <a:off x="442252" y="1382286"/>
            <a:ext cx="10992256" cy="3477875"/>
          </a:xfrm>
          <a:prstGeom prst="rect">
            <a:avLst/>
          </a:prstGeom>
          <a:noFill/>
        </p:spPr>
        <p:txBody>
          <a:bodyPr wrap="square" rtlCol="0">
            <a:spAutoFit/>
          </a:bodyPr>
          <a:lstStyle/>
          <a:p>
            <a:r>
              <a:rPr lang="en-GB" sz="2000" b="1" dirty="0">
                <a:solidFill>
                  <a:srgbClr val="2E2D62"/>
                </a:solidFill>
              </a:rPr>
              <a:t>ERA Chairs:</a:t>
            </a:r>
            <a:r>
              <a:rPr lang="en-GB" sz="2000" dirty="0">
                <a:solidFill>
                  <a:srgbClr val="2E2D62"/>
                </a:solidFill>
              </a:rPr>
              <a:t> Attracting outstanding scientists and innovators to institutions based in Widening countries</a:t>
            </a:r>
          </a:p>
          <a:p>
            <a:r>
              <a:rPr lang="en-GB" sz="2000" dirty="0">
                <a:solidFill>
                  <a:srgbClr val="676767"/>
                </a:solidFill>
              </a:rPr>
              <a:t>06 Apr 2027 – 14 Sep 2027</a:t>
            </a:r>
          </a:p>
          <a:p>
            <a:endParaRPr lang="en-GB" sz="2000" dirty="0">
              <a:solidFill>
                <a:srgbClr val="676767"/>
              </a:solidFill>
            </a:endParaRPr>
          </a:p>
          <a:p>
            <a:r>
              <a:rPr lang="en-GB" sz="2000" b="1" dirty="0">
                <a:solidFill>
                  <a:srgbClr val="2E2D62"/>
                </a:solidFill>
              </a:rPr>
              <a:t>ERA Research Managers:</a:t>
            </a:r>
            <a:r>
              <a:rPr lang="en-GB" sz="2000" dirty="0">
                <a:solidFill>
                  <a:srgbClr val="2E2D62"/>
                </a:solidFill>
              </a:rPr>
              <a:t> Attracting outstanding research managers to institutions based in Widening countries</a:t>
            </a:r>
          </a:p>
          <a:p>
            <a:r>
              <a:rPr lang="en-GB" sz="2000" dirty="0">
                <a:solidFill>
                  <a:srgbClr val="676767"/>
                </a:solidFill>
              </a:rPr>
              <a:t>06 Apr 2027 – 14 Sep 2027</a:t>
            </a:r>
          </a:p>
          <a:p>
            <a:endParaRPr lang="en-GB" sz="2000" dirty="0">
              <a:solidFill>
                <a:srgbClr val="676767"/>
              </a:solidFill>
            </a:endParaRPr>
          </a:p>
          <a:p>
            <a:r>
              <a:rPr lang="en-GB" sz="2000" b="1" dirty="0">
                <a:solidFill>
                  <a:srgbClr val="2E2D62"/>
                </a:solidFill>
              </a:rPr>
              <a:t>Excellence Hubs: </a:t>
            </a:r>
            <a:r>
              <a:rPr lang="en-GB" sz="2000" dirty="0">
                <a:solidFill>
                  <a:srgbClr val="2E2D62"/>
                </a:solidFill>
              </a:rPr>
              <a:t>Fostering a regional innovation culture in Widening countries, e.g., by creating new international partnerships, institutional changes</a:t>
            </a:r>
          </a:p>
          <a:p>
            <a:r>
              <a:rPr lang="en-GB" sz="2000" dirty="0">
                <a:solidFill>
                  <a:srgbClr val="676767"/>
                </a:solidFill>
              </a:rPr>
              <a:t>02 Sep 2026 – 04 Mar 2027</a:t>
            </a:r>
          </a:p>
        </p:txBody>
      </p:sp>
      <p:sp>
        <p:nvSpPr>
          <p:cNvPr id="2" name="Rectangle: Folded Corner 1">
            <a:extLst>
              <a:ext uri="{FF2B5EF4-FFF2-40B4-BE49-F238E27FC236}">
                <a16:creationId xmlns:a16="http://schemas.microsoft.com/office/drawing/2014/main" id="{52837C21-150B-A1A3-94CB-E521EF1FA38C}"/>
              </a:ext>
            </a:extLst>
          </p:cNvPr>
          <p:cNvSpPr/>
          <p:nvPr/>
        </p:nvSpPr>
        <p:spPr>
          <a:xfrm rot="512160">
            <a:off x="10346570" y="5227019"/>
            <a:ext cx="1329310" cy="1356961"/>
          </a:xfrm>
          <a:prstGeom prst="foldedCorne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t>Widening</a:t>
            </a:r>
            <a:endParaRPr lang="en-GB" b="1" dirty="0"/>
          </a:p>
        </p:txBody>
      </p:sp>
    </p:spTree>
    <p:extLst>
      <p:ext uri="{BB962C8B-B14F-4D97-AF65-F5344CB8AC3E}">
        <p14:creationId xmlns:p14="http://schemas.microsoft.com/office/powerpoint/2010/main" val="1888475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3DE57-E82B-5B6F-AEA3-574557A6B5BF}"/>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ABD73F7-D156-9906-71BD-EF08A8F224ED}"/>
              </a:ext>
            </a:extLst>
          </p:cNvPr>
          <p:cNvSpPr txBox="1"/>
          <p:nvPr/>
        </p:nvSpPr>
        <p:spPr>
          <a:xfrm>
            <a:off x="403340" y="345182"/>
            <a:ext cx="7547963" cy="1446550"/>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2026-27 calls</a:t>
            </a:r>
          </a:p>
          <a:p>
            <a:endParaRPr lang="en-US" sz="4400" b="1" spc="-150" dirty="0">
              <a:solidFill>
                <a:srgbClr val="2E2D62"/>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5B64AB6-829E-E945-E46A-26FDBC128A3E}"/>
              </a:ext>
            </a:extLst>
          </p:cNvPr>
          <p:cNvSpPr txBox="1"/>
          <p:nvPr/>
        </p:nvSpPr>
        <p:spPr>
          <a:xfrm>
            <a:off x="442252" y="1362830"/>
            <a:ext cx="10992256" cy="4401205"/>
          </a:xfrm>
          <a:prstGeom prst="rect">
            <a:avLst/>
          </a:prstGeom>
          <a:noFill/>
        </p:spPr>
        <p:txBody>
          <a:bodyPr wrap="square" rtlCol="0">
            <a:spAutoFit/>
          </a:bodyPr>
          <a:lstStyle/>
          <a:p>
            <a:r>
              <a:rPr lang="en-GB" sz="2000" b="1" dirty="0">
                <a:solidFill>
                  <a:srgbClr val="2E2D62"/>
                </a:solidFill>
              </a:rPr>
              <a:t>Enhancing the European R&amp;I Systems: </a:t>
            </a:r>
          </a:p>
          <a:p>
            <a:r>
              <a:rPr lang="en-GB" sz="2000" dirty="0">
                <a:solidFill>
                  <a:srgbClr val="676767"/>
                </a:solidFill>
              </a:rPr>
              <a:t>10 Dec 2025 – 12 Mar 2026 / 08 Dec 2026 – 11 Mar 2027</a:t>
            </a:r>
          </a:p>
          <a:p>
            <a:r>
              <a:rPr lang="en-GB" sz="2000" dirty="0">
                <a:solidFill>
                  <a:srgbClr val="676767"/>
                </a:solidFill>
              </a:rPr>
              <a:t>13 calls spread across four pillars</a:t>
            </a:r>
          </a:p>
          <a:p>
            <a:endParaRPr lang="en-GB" sz="2000" dirty="0">
              <a:solidFill>
                <a:srgbClr val="676767"/>
              </a:solidFill>
            </a:endParaRPr>
          </a:p>
          <a:p>
            <a:r>
              <a:rPr lang="en-GB" sz="2000" b="1" dirty="0">
                <a:solidFill>
                  <a:srgbClr val="2E2D62"/>
                </a:solidFill>
              </a:rPr>
              <a:t>Selected expected outcomes:</a:t>
            </a:r>
          </a:p>
          <a:p>
            <a:pPr marL="342900" indent="-342900">
              <a:buFont typeface="Arial" panose="020B0604020202020204" pitchFamily="34" charset="0"/>
              <a:buChar char="•"/>
            </a:pPr>
            <a:r>
              <a:rPr lang="en-GB" sz="2000" dirty="0">
                <a:solidFill>
                  <a:srgbClr val="676767"/>
                </a:solidFill>
              </a:rPr>
              <a:t>Effective and sustainable </a:t>
            </a:r>
            <a:r>
              <a:rPr lang="en-GB" sz="2000" b="1" dirty="0">
                <a:solidFill>
                  <a:srgbClr val="676767"/>
                </a:solidFill>
              </a:rPr>
              <a:t>structural institutional changes </a:t>
            </a:r>
            <a:r>
              <a:rPr lang="en-GB" sz="2000" dirty="0">
                <a:solidFill>
                  <a:srgbClr val="676767"/>
                </a:solidFill>
              </a:rPr>
              <a:t>aligned with the ERA priorities</a:t>
            </a:r>
          </a:p>
          <a:p>
            <a:pPr marL="342900" indent="-342900">
              <a:buFont typeface="Arial" panose="020B0604020202020204" pitchFamily="34" charset="0"/>
              <a:buChar char="•"/>
            </a:pPr>
            <a:r>
              <a:rPr lang="en-GB" sz="2000" dirty="0">
                <a:solidFill>
                  <a:srgbClr val="676767"/>
                </a:solidFill>
              </a:rPr>
              <a:t>A more </a:t>
            </a:r>
            <a:r>
              <a:rPr lang="en-GB" sz="2000" b="1" dirty="0">
                <a:solidFill>
                  <a:srgbClr val="676767"/>
                </a:solidFill>
              </a:rPr>
              <a:t>open, equitable and inclusive </a:t>
            </a:r>
            <a:r>
              <a:rPr lang="en-GB" sz="2000" dirty="0">
                <a:solidFill>
                  <a:srgbClr val="676767"/>
                </a:solidFill>
              </a:rPr>
              <a:t>research and innovation ecosystem</a:t>
            </a:r>
          </a:p>
          <a:p>
            <a:pPr marL="342900" indent="-342900">
              <a:buFont typeface="Arial" panose="020B0604020202020204" pitchFamily="34" charset="0"/>
              <a:buChar char="•"/>
            </a:pPr>
            <a:r>
              <a:rPr lang="en-GB" sz="2000" dirty="0">
                <a:solidFill>
                  <a:srgbClr val="676767"/>
                </a:solidFill>
              </a:rPr>
              <a:t>Improved </a:t>
            </a:r>
            <a:r>
              <a:rPr lang="en-GB" sz="2000" b="1" dirty="0">
                <a:solidFill>
                  <a:srgbClr val="676767"/>
                </a:solidFill>
              </a:rPr>
              <a:t>research careers and mobility</a:t>
            </a:r>
            <a:r>
              <a:rPr lang="en-GB" sz="2000" dirty="0">
                <a:solidFill>
                  <a:srgbClr val="676767"/>
                </a:solidFill>
              </a:rPr>
              <a:t>, based on the European framework for research careers, fostering knowledge flows and career interoperability across sectors and countries</a:t>
            </a:r>
          </a:p>
          <a:p>
            <a:pPr marL="342900" indent="-342900">
              <a:buFont typeface="Arial" panose="020B0604020202020204" pitchFamily="34" charset="0"/>
              <a:buChar char="•"/>
            </a:pPr>
            <a:r>
              <a:rPr lang="en-GB" sz="2000" dirty="0">
                <a:solidFill>
                  <a:srgbClr val="676767"/>
                </a:solidFill>
              </a:rPr>
              <a:t>More </a:t>
            </a:r>
            <a:r>
              <a:rPr lang="en-GB" sz="2000" b="1" dirty="0">
                <a:solidFill>
                  <a:srgbClr val="676767"/>
                </a:solidFill>
              </a:rPr>
              <a:t>resilient and future-proof R&amp;I policies </a:t>
            </a:r>
            <a:r>
              <a:rPr lang="en-GB" sz="2000" dirty="0">
                <a:solidFill>
                  <a:srgbClr val="676767"/>
                </a:solidFill>
              </a:rPr>
              <a:t>and long-term strategies with effectively integrated strategic intelligence and strengthened foresight communities</a:t>
            </a:r>
          </a:p>
          <a:p>
            <a:pPr marL="342900" indent="-342900">
              <a:buFont typeface="Arial" panose="020B0604020202020204" pitchFamily="34" charset="0"/>
              <a:buChar char="•"/>
            </a:pPr>
            <a:r>
              <a:rPr lang="en-GB" sz="2000" dirty="0">
                <a:solidFill>
                  <a:srgbClr val="676767"/>
                </a:solidFill>
              </a:rPr>
              <a:t>Systemic </a:t>
            </a:r>
            <a:r>
              <a:rPr lang="en-GB" sz="2000" b="1" dirty="0">
                <a:solidFill>
                  <a:srgbClr val="676767"/>
                </a:solidFill>
              </a:rPr>
              <a:t>reform of research assessment </a:t>
            </a:r>
            <a:r>
              <a:rPr lang="en-GB" sz="2000" dirty="0">
                <a:solidFill>
                  <a:srgbClr val="676767"/>
                </a:solidFill>
              </a:rPr>
              <a:t>through the recognition of the diverse outputs, practices, and activities which maximise the quality and impact of research;</a:t>
            </a:r>
          </a:p>
          <a:p>
            <a:endParaRPr lang="en-GB" sz="2000" dirty="0">
              <a:solidFill>
                <a:srgbClr val="676767"/>
              </a:solidFill>
            </a:endParaRPr>
          </a:p>
        </p:txBody>
      </p:sp>
      <p:sp>
        <p:nvSpPr>
          <p:cNvPr id="5" name="Rectangle: Folded Corner 4">
            <a:extLst>
              <a:ext uri="{FF2B5EF4-FFF2-40B4-BE49-F238E27FC236}">
                <a16:creationId xmlns:a16="http://schemas.microsoft.com/office/drawing/2014/main" id="{E8FEDA99-1D25-27FB-EC0C-97704CB875EB}"/>
              </a:ext>
            </a:extLst>
          </p:cNvPr>
          <p:cNvSpPr/>
          <p:nvPr/>
        </p:nvSpPr>
        <p:spPr>
          <a:xfrm rot="512160">
            <a:off x="10346570" y="5227019"/>
            <a:ext cx="1329310" cy="1356961"/>
          </a:xfrm>
          <a:prstGeom prst="foldedCorner">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3600" b="1" dirty="0"/>
              <a:t>ERA</a:t>
            </a:r>
            <a:endParaRPr lang="en-GB" sz="3200" b="1" dirty="0"/>
          </a:p>
        </p:txBody>
      </p:sp>
    </p:spTree>
    <p:extLst>
      <p:ext uri="{BB962C8B-B14F-4D97-AF65-F5344CB8AC3E}">
        <p14:creationId xmlns:p14="http://schemas.microsoft.com/office/powerpoint/2010/main" val="1938675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4844E-2B99-9C14-5D2A-2DCA5FF98C4A}"/>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D98E6003-FF32-144F-87C4-6D723585D1F1}"/>
              </a:ext>
            </a:extLst>
          </p:cNvPr>
          <p:cNvSpPr txBox="1"/>
          <p:nvPr/>
        </p:nvSpPr>
        <p:spPr>
          <a:xfrm>
            <a:off x="403340" y="345182"/>
            <a:ext cx="7547963"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2026-27 calls</a:t>
            </a:r>
          </a:p>
        </p:txBody>
      </p:sp>
      <p:graphicFrame>
        <p:nvGraphicFramePr>
          <p:cNvPr id="5" name="Table 4">
            <a:extLst>
              <a:ext uri="{FF2B5EF4-FFF2-40B4-BE49-F238E27FC236}">
                <a16:creationId xmlns:a16="http://schemas.microsoft.com/office/drawing/2014/main" id="{A0BC805A-28A2-88CE-1428-1D3329E5E879}"/>
              </a:ext>
            </a:extLst>
          </p:cNvPr>
          <p:cNvGraphicFramePr>
            <a:graphicFrameLocks noGrp="1"/>
          </p:cNvGraphicFramePr>
          <p:nvPr>
            <p:extLst>
              <p:ext uri="{D42A27DB-BD31-4B8C-83A1-F6EECF244321}">
                <p14:modId xmlns:p14="http://schemas.microsoft.com/office/powerpoint/2010/main" val="4003113581"/>
              </p:ext>
            </p:extLst>
          </p:nvPr>
        </p:nvGraphicFramePr>
        <p:xfrm>
          <a:off x="495596" y="1351280"/>
          <a:ext cx="10858716" cy="4216400"/>
        </p:xfrm>
        <a:graphic>
          <a:graphicData uri="http://schemas.openxmlformats.org/drawingml/2006/table">
            <a:tbl>
              <a:tblPr bandRow="1">
                <a:tableStyleId>{F5AB1C69-6EDB-4FF4-983F-18BD219EF322}</a:tableStyleId>
              </a:tblPr>
              <a:tblGrid>
                <a:gridCol w="5429358">
                  <a:extLst>
                    <a:ext uri="{9D8B030D-6E8A-4147-A177-3AD203B41FA5}">
                      <a16:colId xmlns:a16="http://schemas.microsoft.com/office/drawing/2014/main" val="2378190599"/>
                    </a:ext>
                  </a:extLst>
                </a:gridCol>
                <a:gridCol w="5429358">
                  <a:extLst>
                    <a:ext uri="{9D8B030D-6E8A-4147-A177-3AD203B41FA5}">
                      <a16:colId xmlns:a16="http://schemas.microsoft.com/office/drawing/2014/main" val="471249728"/>
                    </a:ext>
                  </a:extLst>
                </a:gridCol>
              </a:tblGrid>
              <a:tr h="370840">
                <a:tc>
                  <a:txBody>
                    <a:bodyPr/>
                    <a:lstStyle/>
                    <a:p>
                      <a:r>
                        <a:rPr lang="en-GB" b="1" dirty="0"/>
                        <a:t>Pillar I: Institutional changes for ERA</a:t>
                      </a:r>
                    </a:p>
                  </a:txBody>
                  <a:tcPr/>
                </a:tc>
                <a:tc>
                  <a:txBody>
                    <a:bodyPr/>
                    <a:lstStyle/>
                    <a:p>
                      <a:r>
                        <a:rPr lang="en-GB" b="1" dirty="0"/>
                        <a:t>Pillar II: Ecosystems for ERA</a:t>
                      </a:r>
                    </a:p>
                  </a:txBody>
                  <a:tcPr/>
                </a:tc>
                <a:extLst>
                  <a:ext uri="{0D108BD9-81ED-4DB2-BD59-A6C34878D82A}">
                    <a16:rowId xmlns:a16="http://schemas.microsoft.com/office/drawing/2014/main" val="1222881878"/>
                  </a:ext>
                </a:extLst>
              </a:tr>
              <a:tr h="370840">
                <a:tc>
                  <a:txBody>
                    <a:bodyPr/>
                    <a:lstStyle/>
                    <a:p>
                      <a:r>
                        <a:rPr lang="en-GB" u="sng" dirty="0"/>
                        <a:t>Type:</a:t>
                      </a:r>
                      <a:r>
                        <a:rPr lang="en-GB" u="none" dirty="0"/>
                        <a:t> </a:t>
                      </a:r>
                      <a:r>
                        <a:rPr lang="en-GB" dirty="0"/>
                        <a:t>CSAs</a:t>
                      </a:r>
                    </a:p>
                    <a:p>
                      <a:r>
                        <a:rPr lang="en-GB" sz="1800" u="sng" kern="1200" dirty="0">
                          <a:solidFill>
                            <a:schemeClr val="dk1"/>
                          </a:solidFill>
                          <a:effectLst/>
                        </a:rPr>
                        <a:t>Focus:</a:t>
                      </a:r>
                      <a:r>
                        <a:rPr lang="en-GB" sz="1800" kern="1200" dirty="0">
                          <a:solidFill>
                            <a:schemeClr val="dk1"/>
                          </a:solidFill>
                          <a:effectLst/>
                        </a:rPr>
                        <a:t> capacity building and support to foster adoption of ERA policies/practices within institutions</a:t>
                      </a:r>
                    </a:p>
                    <a:p>
                      <a:r>
                        <a:rPr lang="en-GB" sz="1800" u="sng" kern="1200" dirty="0">
                          <a:solidFill>
                            <a:schemeClr val="dk1"/>
                          </a:solidFill>
                          <a:effectLst/>
                        </a:rPr>
                        <a:t>Activity types:</a:t>
                      </a:r>
                      <a:r>
                        <a:rPr lang="en-GB" sz="1800" kern="1200" dirty="0">
                          <a:solidFill>
                            <a:schemeClr val="dk1"/>
                          </a:solidFill>
                          <a:effectLst/>
                        </a:rPr>
                        <a:t> providing tools, resources, training, services, and policy advice</a:t>
                      </a:r>
                      <a:endParaRPr lang="en-GB" sz="1800" kern="1200" dirty="0">
                        <a:solidFill>
                          <a:schemeClr val="dk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Type:</a:t>
                      </a:r>
                      <a:r>
                        <a:rPr lang="en-GB" dirty="0"/>
                        <a:t> CSAs</a:t>
                      </a:r>
                    </a:p>
                    <a:p>
                      <a:r>
                        <a:rPr lang="en-GB" sz="1800" u="sng" kern="1200" dirty="0">
                          <a:solidFill>
                            <a:schemeClr val="dk1"/>
                          </a:solidFill>
                          <a:effectLst/>
                        </a:rPr>
                        <a:t>Focus:</a:t>
                      </a:r>
                      <a:r>
                        <a:rPr lang="en-GB" sz="1800" kern="1200" dirty="0">
                          <a:solidFill>
                            <a:schemeClr val="dk1"/>
                          </a:solidFill>
                          <a:effectLst/>
                        </a:rPr>
                        <a:t> building and reinforcing networks and partnerships to foster broad uptake of ERA policies/practices</a:t>
                      </a:r>
                    </a:p>
                    <a:p>
                      <a:r>
                        <a:rPr lang="en-GB" sz="1800" u="sng" kern="1200" dirty="0">
                          <a:solidFill>
                            <a:schemeClr val="dk1"/>
                          </a:solidFill>
                          <a:effectLst/>
                        </a:rPr>
                        <a:t>Activity types:</a:t>
                      </a:r>
                      <a:r>
                        <a:rPr lang="en-GB" sz="1800" kern="1200" dirty="0">
                          <a:solidFill>
                            <a:schemeClr val="dk1"/>
                          </a:solidFill>
                          <a:effectLst/>
                        </a:rPr>
                        <a:t> exchanging knowledge and practice, networking and cooperative actions</a:t>
                      </a:r>
                      <a:endParaRPr lang="en-GB" dirty="0"/>
                    </a:p>
                  </a:txBody>
                  <a:tcPr/>
                </a:tc>
                <a:extLst>
                  <a:ext uri="{0D108BD9-81ED-4DB2-BD59-A6C34878D82A}">
                    <a16:rowId xmlns:a16="http://schemas.microsoft.com/office/drawing/2014/main" val="4111434704"/>
                  </a:ext>
                </a:extLst>
              </a:tr>
              <a:tr h="370840">
                <a:tc>
                  <a:txBody>
                    <a:bodyPr/>
                    <a:lstStyle/>
                    <a:p>
                      <a:r>
                        <a:rPr lang="en-GB" b="1" dirty="0"/>
                        <a:t>Pillar III: Citizens and science in ERA</a:t>
                      </a:r>
                    </a:p>
                  </a:txBody>
                  <a:tcPr/>
                </a:tc>
                <a:tc>
                  <a:txBody>
                    <a:bodyPr/>
                    <a:lstStyle/>
                    <a:p>
                      <a:r>
                        <a:rPr lang="en-GB" b="1" dirty="0"/>
                        <a:t>Pillar IV: New knowledge for ERA</a:t>
                      </a:r>
                    </a:p>
                  </a:txBody>
                  <a:tcPr/>
                </a:tc>
                <a:extLst>
                  <a:ext uri="{0D108BD9-81ED-4DB2-BD59-A6C34878D82A}">
                    <a16:rowId xmlns:a16="http://schemas.microsoft.com/office/drawing/2014/main" val="9285728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t>Type:</a:t>
                      </a:r>
                      <a:r>
                        <a:rPr lang="en-GB" u="none" dirty="0"/>
                        <a:t> </a:t>
                      </a:r>
                      <a:r>
                        <a:rPr lang="en-GB" dirty="0"/>
                        <a:t>CSAs</a:t>
                      </a:r>
                    </a:p>
                    <a:p>
                      <a:r>
                        <a:rPr lang="en-GB" sz="1800" u="sng" kern="1200" dirty="0">
                          <a:solidFill>
                            <a:schemeClr val="dk1"/>
                          </a:solidFill>
                          <a:effectLst/>
                        </a:rPr>
                        <a:t>Focus:</a:t>
                      </a:r>
                      <a:r>
                        <a:rPr lang="en-GB" sz="1800" kern="1200" dirty="0">
                          <a:solidFill>
                            <a:schemeClr val="dk1"/>
                          </a:solidFill>
                          <a:effectLst/>
                        </a:rPr>
                        <a:t> connecting R&amp;I with citizens and other stakeholders</a:t>
                      </a:r>
                    </a:p>
                    <a:p>
                      <a:r>
                        <a:rPr lang="en-GB" sz="1800" u="sng" kern="1200" dirty="0">
                          <a:solidFill>
                            <a:schemeClr val="dk1"/>
                          </a:solidFill>
                          <a:effectLst/>
                        </a:rPr>
                        <a:t>Activity types:</a:t>
                      </a:r>
                      <a:r>
                        <a:rPr lang="en-GB" sz="1800" kern="1200" dirty="0">
                          <a:solidFill>
                            <a:schemeClr val="dk1"/>
                          </a:solidFill>
                          <a:effectLst/>
                        </a:rPr>
                        <a:t> implementing and promoting participatory approaches, such as citizen engagement and citizen science</a:t>
                      </a:r>
                      <a:endParaRPr lang="en-GB" dirty="0"/>
                    </a:p>
                  </a:txBody>
                  <a:tcPr/>
                </a:tc>
                <a:tc>
                  <a:txBody>
                    <a:bodyPr/>
                    <a:lstStyle/>
                    <a:p>
                      <a:r>
                        <a:rPr lang="en-GB" u="sng" dirty="0"/>
                        <a:t>Type:</a:t>
                      </a:r>
                      <a:r>
                        <a:rPr lang="en-GB" u="none" dirty="0"/>
                        <a:t> </a:t>
                      </a:r>
                      <a:r>
                        <a:rPr lang="en-GB" dirty="0"/>
                        <a:t>RIAs</a:t>
                      </a:r>
                    </a:p>
                    <a:p>
                      <a:r>
                        <a:rPr lang="en-GB" sz="1800" u="sng" kern="1200" dirty="0">
                          <a:solidFill>
                            <a:schemeClr val="dk1"/>
                          </a:solidFill>
                          <a:effectLst/>
                        </a:rPr>
                        <a:t>Focus:</a:t>
                      </a:r>
                      <a:r>
                        <a:rPr lang="en-GB" sz="1800" kern="1200" dirty="0">
                          <a:solidFill>
                            <a:schemeClr val="dk1"/>
                          </a:solidFill>
                          <a:effectLst/>
                        </a:rPr>
                        <a:t> creating new knowledge that supports design, implementation, monitoring and evaluation of policies and practices</a:t>
                      </a:r>
                    </a:p>
                    <a:p>
                      <a:r>
                        <a:rPr lang="en-GB" sz="1800" u="sng" kern="1200" dirty="0">
                          <a:solidFill>
                            <a:schemeClr val="dk1"/>
                          </a:solidFill>
                          <a:effectLst/>
                        </a:rPr>
                        <a:t>Activity types:</a:t>
                      </a:r>
                      <a:r>
                        <a:rPr lang="en-GB" sz="1800" kern="1200" dirty="0">
                          <a:solidFill>
                            <a:schemeClr val="dk1"/>
                          </a:solidFill>
                          <a:effectLst/>
                        </a:rPr>
                        <a:t> conducting analyses, developing and testing new methods and practices</a:t>
                      </a:r>
                      <a:endParaRPr lang="en-GB" dirty="0"/>
                    </a:p>
                  </a:txBody>
                  <a:tcPr/>
                </a:tc>
                <a:extLst>
                  <a:ext uri="{0D108BD9-81ED-4DB2-BD59-A6C34878D82A}">
                    <a16:rowId xmlns:a16="http://schemas.microsoft.com/office/drawing/2014/main" val="4251250247"/>
                  </a:ext>
                </a:extLst>
              </a:tr>
            </a:tbl>
          </a:graphicData>
        </a:graphic>
      </p:graphicFrame>
      <p:sp>
        <p:nvSpPr>
          <p:cNvPr id="2" name="Rectangle: Folded Corner 1">
            <a:extLst>
              <a:ext uri="{FF2B5EF4-FFF2-40B4-BE49-F238E27FC236}">
                <a16:creationId xmlns:a16="http://schemas.microsoft.com/office/drawing/2014/main" id="{F2F488B7-60CF-1FA8-0BDD-770C8B8BFB75}"/>
              </a:ext>
            </a:extLst>
          </p:cNvPr>
          <p:cNvSpPr/>
          <p:nvPr/>
        </p:nvSpPr>
        <p:spPr>
          <a:xfrm rot="512160">
            <a:off x="10715917" y="5577184"/>
            <a:ext cx="1025574" cy="1020006"/>
          </a:xfrm>
          <a:prstGeom prst="foldedCorner">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b="1" dirty="0"/>
              <a:t>ERA</a:t>
            </a:r>
          </a:p>
        </p:txBody>
      </p:sp>
    </p:spTree>
    <p:extLst>
      <p:ext uri="{BB962C8B-B14F-4D97-AF65-F5344CB8AC3E}">
        <p14:creationId xmlns:p14="http://schemas.microsoft.com/office/powerpoint/2010/main" val="2527710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74A72-E214-AE25-7634-19F94A72442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DA157A4-B348-7CFC-140E-B1CDFD3A94E5}"/>
              </a:ext>
            </a:extLst>
          </p:cNvPr>
          <p:cNvSpPr txBox="1"/>
          <p:nvPr/>
        </p:nvSpPr>
        <p:spPr>
          <a:xfrm>
            <a:off x="403340" y="345182"/>
            <a:ext cx="7547963"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Resources, tips and tricks</a:t>
            </a:r>
          </a:p>
        </p:txBody>
      </p:sp>
      <p:sp>
        <p:nvSpPr>
          <p:cNvPr id="4" name="TextBox 3">
            <a:extLst>
              <a:ext uri="{FF2B5EF4-FFF2-40B4-BE49-F238E27FC236}">
                <a16:creationId xmlns:a16="http://schemas.microsoft.com/office/drawing/2014/main" id="{229608C4-BE91-2CD2-22AB-953BAAC1E9A0}"/>
              </a:ext>
            </a:extLst>
          </p:cNvPr>
          <p:cNvSpPr txBox="1"/>
          <p:nvPr/>
        </p:nvSpPr>
        <p:spPr>
          <a:xfrm>
            <a:off x="442252" y="1382286"/>
            <a:ext cx="10992256" cy="4093428"/>
          </a:xfrm>
          <a:prstGeom prst="rect">
            <a:avLst/>
          </a:prstGeom>
          <a:noFill/>
        </p:spPr>
        <p:txBody>
          <a:bodyPr wrap="square" rtlCol="0">
            <a:spAutoFit/>
          </a:bodyPr>
          <a:lstStyle/>
          <a:p>
            <a:r>
              <a:rPr lang="en-GB" sz="2000" b="1" dirty="0">
                <a:solidFill>
                  <a:srgbClr val="2E2D62"/>
                </a:solidFill>
              </a:rPr>
              <a:t>Start early: </a:t>
            </a:r>
            <a:r>
              <a:rPr lang="en-GB" sz="2000" dirty="0">
                <a:solidFill>
                  <a:srgbClr val="676767"/>
                </a:solidFill>
              </a:rPr>
              <a:t>Use </a:t>
            </a:r>
            <a:r>
              <a:rPr lang="en-GB" sz="2000" b="1" dirty="0">
                <a:solidFill>
                  <a:srgbClr val="1E5DF8"/>
                </a:solidFill>
                <a:hlinkClick r:id="rId2">
                  <a:extLst>
                    <a:ext uri="{A12FA001-AC4F-418D-AE19-62706E023703}">
                      <ahyp:hlinkClr xmlns:ahyp="http://schemas.microsoft.com/office/drawing/2018/hyperlinkcolor" val="tx"/>
                    </a:ext>
                  </a:extLst>
                </a:hlinkClick>
              </a:rPr>
              <a:t>NCP resources</a:t>
            </a:r>
            <a:r>
              <a:rPr lang="en-GB" sz="2000" b="1" dirty="0">
                <a:solidFill>
                  <a:srgbClr val="1E5DF8"/>
                </a:solidFill>
              </a:rPr>
              <a:t> </a:t>
            </a:r>
            <a:r>
              <a:rPr lang="en-GB" sz="2000" dirty="0">
                <a:solidFill>
                  <a:srgbClr val="676767"/>
                </a:solidFill>
              </a:rPr>
              <a:t>for guidance and scan the </a:t>
            </a:r>
            <a:r>
              <a:rPr lang="en-GB" sz="2000" b="1" dirty="0">
                <a:solidFill>
                  <a:srgbClr val="1E5DF8"/>
                </a:solidFill>
                <a:hlinkClick r:id="rId3">
                  <a:extLst>
                    <a:ext uri="{A12FA001-AC4F-418D-AE19-62706E023703}">
                      <ahyp:hlinkClr xmlns:ahyp="http://schemas.microsoft.com/office/drawing/2018/hyperlinkcolor" val="tx"/>
                    </a:ext>
                  </a:extLst>
                </a:hlinkClick>
              </a:rPr>
              <a:t>Draft Work Programme</a:t>
            </a:r>
            <a:r>
              <a:rPr lang="en-GB" sz="2000" dirty="0">
                <a:solidFill>
                  <a:srgbClr val="1E5DF8"/>
                </a:solidFill>
              </a:rPr>
              <a:t> </a:t>
            </a:r>
            <a:r>
              <a:rPr lang="en-GB" sz="2000" dirty="0">
                <a:solidFill>
                  <a:srgbClr val="676767"/>
                </a:solidFill>
              </a:rPr>
              <a:t>for upcoming opportunities</a:t>
            </a:r>
          </a:p>
          <a:p>
            <a:endParaRPr lang="en-GB" sz="2000" dirty="0">
              <a:solidFill>
                <a:srgbClr val="676767"/>
              </a:solidFill>
            </a:endParaRPr>
          </a:p>
          <a:p>
            <a:r>
              <a:rPr lang="en-GB" sz="2000" b="1" dirty="0">
                <a:solidFill>
                  <a:srgbClr val="2E2D62"/>
                </a:solidFill>
              </a:rPr>
              <a:t>Get familiar with WIDERA: </a:t>
            </a:r>
            <a:r>
              <a:rPr lang="en-GB" sz="2000" dirty="0">
                <a:solidFill>
                  <a:srgbClr val="676767"/>
                </a:solidFill>
              </a:rPr>
              <a:t>The </a:t>
            </a:r>
            <a:r>
              <a:rPr lang="en-GB" sz="2000" b="1" dirty="0">
                <a:solidFill>
                  <a:srgbClr val="1E5DF8"/>
                </a:solidFill>
                <a:hlinkClick r:id="rId4">
                  <a:extLst>
                    <a:ext uri="{A12FA001-AC4F-418D-AE19-62706E023703}">
                      <ahyp:hlinkClr xmlns:ahyp="http://schemas.microsoft.com/office/drawing/2018/hyperlinkcolor" val="tx"/>
                    </a:ext>
                  </a:extLst>
                </a:hlinkClick>
              </a:rPr>
              <a:t>ERA Platform</a:t>
            </a:r>
            <a:r>
              <a:rPr lang="en-GB" sz="2000" b="1" dirty="0">
                <a:solidFill>
                  <a:srgbClr val="1E5DF8"/>
                </a:solidFill>
              </a:rPr>
              <a:t> </a:t>
            </a:r>
            <a:r>
              <a:rPr lang="en-GB" sz="2000" dirty="0">
                <a:solidFill>
                  <a:srgbClr val="676767"/>
                </a:solidFill>
              </a:rPr>
              <a:t>showcases results from Horizon Europe-funded projects, making them available to a wide range of stakeholders to facilitate progress in ERA policy areas. Applicants are encouraged to consider these results as well as propose new tools, resources, and visual material that can be featured on the platform. Consult the</a:t>
            </a:r>
            <a:r>
              <a:rPr lang="en-GB" sz="2000" dirty="0">
                <a:solidFill>
                  <a:srgbClr val="1E5DF8"/>
                </a:solidFill>
              </a:rPr>
              <a:t> </a:t>
            </a:r>
            <a:r>
              <a:rPr lang="en-GB" sz="2000" b="1" dirty="0">
                <a:solidFill>
                  <a:srgbClr val="1E5DF8"/>
                </a:solidFill>
                <a:hlinkClick r:id="rId5">
                  <a:extLst>
                    <a:ext uri="{A12FA001-AC4F-418D-AE19-62706E023703}">
                      <ahyp:hlinkClr xmlns:ahyp="http://schemas.microsoft.com/office/drawing/2018/hyperlinkcolor" val="tx"/>
                    </a:ext>
                  </a:extLst>
                </a:hlinkClick>
              </a:rPr>
              <a:t>ERA Actions and Structural Policies</a:t>
            </a:r>
            <a:r>
              <a:rPr lang="en-GB" sz="2000" b="1" dirty="0">
                <a:solidFill>
                  <a:srgbClr val="34D5AE"/>
                </a:solidFill>
              </a:rPr>
              <a:t> </a:t>
            </a:r>
            <a:r>
              <a:rPr lang="en-GB" sz="2000" dirty="0">
                <a:solidFill>
                  <a:srgbClr val="676767"/>
                </a:solidFill>
              </a:rPr>
              <a:t>for more information on the relevant EU policies.</a:t>
            </a:r>
          </a:p>
          <a:p>
            <a:endParaRPr lang="en-GB" sz="2000" dirty="0">
              <a:solidFill>
                <a:srgbClr val="676767"/>
              </a:solidFill>
            </a:endParaRPr>
          </a:p>
          <a:p>
            <a:r>
              <a:rPr lang="en-GB" sz="2000" b="1" dirty="0">
                <a:solidFill>
                  <a:srgbClr val="2E2D62"/>
                </a:solidFill>
              </a:rPr>
              <a:t>Choose the right call: </a:t>
            </a:r>
            <a:r>
              <a:rPr lang="en-GB" sz="2000" dirty="0">
                <a:solidFill>
                  <a:srgbClr val="676767"/>
                </a:solidFill>
              </a:rPr>
              <a:t>Some calls might not be available to UK applicants. Check the Work Programme early or contact your NCP to check the eligibility criteria.</a:t>
            </a:r>
          </a:p>
          <a:p>
            <a:endParaRPr lang="en-GB" sz="2000" dirty="0">
              <a:solidFill>
                <a:srgbClr val="676767"/>
              </a:solidFill>
            </a:endParaRPr>
          </a:p>
          <a:p>
            <a:r>
              <a:rPr lang="en-GB" sz="2000" b="1" dirty="0">
                <a:solidFill>
                  <a:srgbClr val="2E2D62"/>
                </a:solidFill>
              </a:rPr>
              <a:t>Attend Info Days &amp; Brokerage Events </a:t>
            </a:r>
            <a:r>
              <a:rPr lang="en-GB" sz="2000" dirty="0">
                <a:solidFill>
                  <a:srgbClr val="676767"/>
                </a:solidFill>
              </a:rPr>
              <a:t>and use partner search tools for networking.</a:t>
            </a:r>
          </a:p>
        </p:txBody>
      </p:sp>
    </p:spTree>
    <p:extLst>
      <p:ext uri="{BB962C8B-B14F-4D97-AF65-F5344CB8AC3E}">
        <p14:creationId xmlns:p14="http://schemas.microsoft.com/office/powerpoint/2010/main" val="3224318755"/>
      </p:ext>
    </p:extLst>
  </p:cSld>
  <p:clrMapOvr>
    <a:masterClrMapping/>
  </p:clrMapOvr>
</p:sld>
</file>

<file path=ppt/theme/theme1.xml><?xml version="1.0" encoding="utf-8"?>
<a:theme xmlns:a="http://schemas.openxmlformats.org/drawingml/2006/main" name="Font and logo master">
  <a:themeElements>
    <a:clrScheme name="UKRI theme">
      <a:dk1>
        <a:srgbClr val="000000"/>
      </a:dk1>
      <a:lt1>
        <a:srgbClr val="FFFFFF"/>
      </a:lt1>
      <a:dk2>
        <a:srgbClr val="44546A"/>
      </a:dk2>
      <a:lt2>
        <a:srgbClr val="E7E6E6"/>
      </a:lt2>
      <a:accent1>
        <a:srgbClr val="00A788"/>
      </a:accent1>
      <a:accent2>
        <a:srgbClr val="00BED5"/>
      </a:accent2>
      <a:accent3>
        <a:srgbClr val="1E5DF8"/>
      </a:accent3>
      <a:accent4>
        <a:srgbClr val="2E2C51"/>
      </a:accent4>
      <a:accent5>
        <a:srgbClr val="34D5AE"/>
      </a:accent5>
      <a:accent6>
        <a:srgbClr val="67C04D"/>
      </a:accent6>
      <a:hlink>
        <a:srgbClr val="676767"/>
      </a:hlink>
      <a:folHlink>
        <a:srgbClr val="BE2B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ont master without logo">
  <a:themeElements>
    <a:clrScheme name="UKRI theme">
      <a:dk1>
        <a:srgbClr val="000000"/>
      </a:dk1>
      <a:lt1>
        <a:srgbClr val="FFFFFF"/>
      </a:lt1>
      <a:dk2>
        <a:srgbClr val="44546A"/>
      </a:dk2>
      <a:lt2>
        <a:srgbClr val="E7E6E6"/>
      </a:lt2>
      <a:accent1>
        <a:srgbClr val="00A788"/>
      </a:accent1>
      <a:accent2>
        <a:srgbClr val="00BED5"/>
      </a:accent2>
      <a:accent3>
        <a:srgbClr val="1E5DF8"/>
      </a:accent3>
      <a:accent4>
        <a:srgbClr val="2E2C51"/>
      </a:accent4>
      <a:accent5>
        <a:srgbClr val="34D5AE"/>
      </a:accent5>
      <a:accent6>
        <a:srgbClr val="67C04D"/>
      </a:accent6>
      <a:hlink>
        <a:srgbClr val="676767"/>
      </a:hlink>
      <a:folHlink>
        <a:srgbClr val="BE2B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4f390bb-360c-48b0-93f4-ee70ab145e86">
      <Terms xmlns="http://schemas.microsoft.com/office/infopath/2007/PartnerControls"/>
    </lcf76f155ced4ddcb4097134ff3c332f>
    <TaxCatchAll xmlns="2e24dfb7-a69e-40eb-b94f-44b9ca9c25ed" xsi:nil="true"/>
    <_dlc_DocId xmlns="36ebd4db-6f78-4d9b-a8bd-dda683c55855">6HYZPCKXR67N-904599621-165476</_dlc_DocId>
    <_dlc_DocIdUrl xmlns="36ebd4db-6f78-4d9b-a8bd-dda683c55855">
      <Url>https://ukri.sharepoint.com/sites/og_UKRO/_layouts/15/DocIdRedir.aspx?ID=6HYZPCKXR67N-904599621-165476</Url>
      <Description>6HYZPCKXR67N-904599621-165476</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3530174739AF4F96212F895B41B814" ma:contentTypeVersion="22" ma:contentTypeDescription="Create a new document." ma:contentTypeScope="" ma:versionID="1534c7b8afa3438fb6265b0614498c53">
  <xsd:schema xmlns:xsd="http://www.w3.org/2001/XMLSchema" xmlns:xs="http://www.w3.org/2001/XMLSchema" xmlns:p="http://schemas.microsoft.com/office/2006/metadata/properties" xmlns:ns2="36ebd4db-6f78-4d9b-a8bd-dda683c55855" xmlns:ns3="74f390bb-360c-48b0-93f4-ee70ab145e86" xmlns:ns4="2e24dfb7-a69e-40eb-b94f-44b9ca9c25ed" targetNamespace="http://schemas.microsoft.com/office/2006/metadata/properties" ma:root="true" ma:fieldsID="23051ee2d6876c71584c14ceb5efa824" ns2:_="" ns3:_="" ns4:_="">
    <xsd:import namespace="36ebd4db-6f78-4d9b-a8bd-dda683c55855"/>
    <xsd:import namespace="74f390bb-360c-48b0-93f4-ee70ab145e86"/>
    <xsd:import namespace="2e24dfb7-a69e-40eb-b94f-44b9ca9c25e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4:TaxCatchAll" minOccurs="0"/>
                <xsd:element ref="ns3:lcf76f155ced4ddcb4097134ff3c332f"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ebd4db-6f78-4d9b-a8bd-dda683c5585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f390bb-360c-48b0-93f4-ee70ab145e8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2f5dd817-92c5-4985-aefa-795407915ae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24dfb7-a69e-40eb-b94f-44b9ca9c25ed"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d40697fe-e63d-4b13-b1ca-036afad04734}" ma:internalName="TaxCatchAll" ma:showField="CatchAllData" ma:web="36ebd4db-6f78-4d9b-a8bd-dda683c558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8934F18-3FE0-4875-A035-C1DEE9D7D705}">
  <ds:schemaRefs>
    <ds:schemaRef ds:uri="http://schemas.microsoft.com/sharepoint/v3/contenttype/forms"/>
  </ds:schemaRefs>
</ds:datastoreItem>
</file>

<file path=customXml/itemProps2.xml><?xml version="1.0" encoding="utf-8"?>
<ds:datastoreItem xmlns:ds="http://schemas.openxmlformats.org/officeDocument/2006/customXml" ds:itemID="{59D1CCD5-9730-492B-B85D-E5E4826026F4}">
  <ds:schemaRefs>
    <ds:schemaRef ds:uri="http://schemas.microsoft.com/office/2006/metadata/properties"/>
    <ds:schemaRef ds:uri="http://schemas.microsoft.com/office/infopath/2007/PartnerControls"/>
    <ds:schemaRef ds:uri="aa646d20-2591-4897-979a-12ac5f348ea0"/>
    <ds:schemaRef ds:uri="2e24dfb7-a69e-40eb-b94f-44b9ca9c25ed"/>
    <ds:schemaRef ds:uri="cac69726-3c24-44cd-a130-4358cde5198f"/>
    <ds:schemaRef ds:uri="053b557f-e8fa-49dc-8030-4ce25b69a105"/>
  </ds:schemaRefs>
</ds:datastoreItem>
</file>

<file path=customXml/itemProps3.xml><?xml version="1.0" encoding="utf-8"?>
<ds:datastoreItem xmlns:ds="http://schemas.openxmlformats.org/officeDocument/2006/customXml" ds:itemID="{A3B3241C-5C34-417D-9C5C-17AC02FC4692}"/>
</file>

<file path=customXml/itemProps4.xml><?xml version="1.0" encoding="utf-8"?>
<ds:datastoreItem xmlns:ds="http://schemas.openxmlformats.org/officeDocument/2006/customXml" ds:itemID="{B53CCA8E-0F13-4AE5-B5C2-4DE76120268D}"/>
</file>

<file path=docProps/app.xml><?xml version="1.0" encoding="utf-8"?>
<Properties xmlns="http://schemas.openxmlformats.org/officeDocument/2006/extended-properties" xmlns:vt="http://schemas.openxmlformats.org/officeDocument/2006/docPropsVTypes">
  <Template>Office Theme</Template>
  <TotalTime>1364</TotalTime>
  <Words>854</Words>
  <Application>Microsoft Office PowerPoint</Application>
  <PresentationFormat>Widescreen</PresentationFormat>
  <Paragraphs>96</Paragraphs>
  <Slides>11</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Roboto</vt:lpstr>
      <vt:lpstr>Wingdings</vt:lpstr>
      <vt:lpstr>Font and logo master</vt:lpstr>
      <vt:lpstr>Font master without logo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Philip Millard</dc:creator>
  <cp:lastModifiedBy>Ludovica Grossi - UKRI</cp:lastModifiedBy>
  <cp:revision>123</cp:revision>
  <dcterms:created xsi:type="dcterms:W3CDTF">2019-09-17T08:04:08Z</dcterms:created>
  <dcterms:modified xsi:type="dcterms:W3CDTF">2026-02-05T11:06:25Z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0x0101004C3530174739AF4F96212F895B41B814</vt:lpwstr>
  </property>
  <property fmtid="{D5CDD505-2E9C-101B-9397-08002B2CF9AE}" pid="3" name="_dlc_DocIdItemGuid">
    <vt:lpwstr>4370e1cc-2bd0-49ce-b660-8e36f3d6b51b</vt:lpwstr>
  </property>
  <property fmtid="{D5CDD505-2E9C-101B-9397-08002B2CF9AE}" pid="4" name="MediaServiceImageTags">
    <vt:lpwstr/>
  </property>
</Properties>
</file>