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13"/>
  </p:notesMasterIdLst>
  <p:sldIdLst>
    <p:sldId id="256" r:id="rId6"/>
    <p:sldId id="261" r:id="rId7"/>
    <p:sldId id="273" r:id="rId8"/>
    <p:sldId id="279" r:id="rId9"/>
    <p:sldId id="277" r:id="rId10"/>
    <p:sldId id="278" r:id="rId11"/>
    <p:sldId id="259" r:id="rId12"/>
  </p:sldIdLst>
  <p:sldSz cx="12192000" cy="6858000"/>
  <p:notesSz cx="6858000" cy="9144000"/>
  <p:defaultTextStyle>
    <a:defPPr marL="0" marR="0" indent="0" algn="l" defTabSz="457144" rtl="0" fontAlgn="auto" latinLnBrk="1" hangingPunct="0">
      <a:lnSpc>
        <a:spcPct val="100000"/>
      </a:lnSpc>
      <a:spcBef>
        <a:spcPts val="0"/>
      </a:spcBef>
      <a:spcAft>
        <a:spcPts val="0"/>
      </a:spcAft>
      <a:buClrTx/>
      <a:buSzTx/>
      <a:buFontTx/>
      <a:buNone/>
      <a:tabLst/>
      <a:defRPr kumimoji="0" sz="901" b="0" i="0" u="none" strike="noStrike" cap="none" spc="0" normalizeH="0" baseline="0">
        <a:ln>
          <a:noFill/>
        </a:ln>
        <a:solidFill>
          <a:srgbClr val="000000"/>
        </a:solidFill>
        <a:effectLst/>
        <a:uFillTx/>
      </a:defRPr>
    </a:defPPr>
    <a:lvl1pPr marL="0" marR="0" indent="0"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572"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144"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718"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290"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2862"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434"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007"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579" algn="ctr" defTabSz="41270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A485A1-9142-4317-B3E9-F510444E26B1}" v="2" dt="2024-08-08T16:19:02.41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60"/>
  </p:normalViewPr>
  <p:slideViewPr>
    <p:cSldViewPr snapToGrid="0">
      <p:cViewPr>
        <p:scale>
          <a:sx n="79" d="100"/>
          <a:sy n="79" d="100"/>
        </p:scale>
        <p:origin x="16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381000" y="685800"/>
            <a:ext cx="6096000" cy="3429000"/>
          </a:xfrm>
          <a:prstGeom prst="rect">
            <a:avLst/>
          </a:prstGeom>
        </p:spPr>
        <p:txBody>
          <a:bodyPr/>
          <a:lstStyle/>
          <a:p>
            <a:endParaRPr/>
          </a:p>
        </p:txBody>
      </p:sp>
      <p:sp>
        <p:nvSpPr>
          <p:cNvPr id="127" name="Shape 1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228572" latinLnBrk="0">
      <a:lnSpc>
        <a:spcPct val="117999"/>
      </a:lnSpc>
      <a:defRPr sz="1100">
        <a:latin typeface="Helvetica Neue"/>
        <a:ea typeface="Helvetica Neue"/>
        <a:cs typeface="Helvetica Neue"/>
        <a:sym typeface="Helvetica Neue"/>
      </a:defRPr>
    </a:lvl1pPr>
    <a:lvl2pPr indent="114286" defTabSz="228572" latinLnBrk="0">
      <a:lnSpc>
        <a:spcPct val="117999"/>
      </a:lnSpc>
      <a:defRPr sz="1100">
        <a:latin typeface="Helvetica Neue"/>
        <a:ea typeface="Helvetica Neue"/>
        <a:cs typeface="Helvetica Neue"/>
        <a:sym typeface="Helvetica Neue"/>
      </a:defRPr>
    </a:lvl2pPr>
    <a:lvl3pPr indent="228572" defTabSz="228572" latinLnBrk="0">
      <a:lnSpc>
        <a:spcPct val="117999"/>
      </a:lnSpc>
      <a:defRPr sz="1100">
        <a:latin typeface="Helvetica Neue"/>
        <a:ea typeface="Helvetica Neue"/>
        <a:cs typeface="Helvetica Neue"/>
        <a:sym typeface="Helvetica Neue"/>
      </a:defRPr>
    </a:lvl3pPr>
    <a:lvl4pPr indent="342858" defTabSz="228572" latinLnBrk="0">
      <a:lnSpc>
        <a:spcPct val="117999"/>
      </a:lnSpc>
      <a:defRPr sz="1100">
        <a:latin typeface="Helvetica Neue"/>
        <a:ea typeface="Helvetica Neue"/>
        <a:cs typeface="Helvetica Neue"/>
        <a:sym typeface="Helvetica Neue"/>
      </a:defRPr>
    </a:lvl4pPr>
    <a:lvl5pPr indent="457144" defTabSz="228572" latinLnBrk="0">
      <a:lnSpc>
        <a:spcPct val="117999"/>
      </a:lnSpc>
      <a:defRPr sz="1100">
        <a:latin typeface="Helvetica Neue"/>
        <a:ea typeface="Helvetica Neue"/>
        <a:cs typeface="Helvetica Neue"/>
        <a:sym typeface="Helvetica Neue"/>
      </a:defRPr>
    </a:lvl5pPr>
    <a:lvl6pPr indent="571432" defTabSz="228572" latinLnBrk="0">
      <a:lnSpc>
        <a:spcPct val="117999"/>
      </a:lnSpc>
      <a:defRPr sz="1100">
        <a:latin typeface="Helvetica Neue"/>
        <a:ea typeface="Helvetica Neue"/>
        <a:cs typeface="Helvetica Neue"/>
        <a:sym typeface="Helvetica Neue"/>
      </a:defRPr>
    </a:lvl6pPr>
    <a:lvl7pPr indent="685718" defTabSz="228572" latinLnBrk="0">
      <a:lnSpc>
        <a:spcPct val="117999"/>
      </a:lnSpc>
      <a:defRPr sz="1100">
        <a:latin typeface="Helvetica Neue"/>
        <a:ea typeface="Helvetica Neue"/>
        <a:cs typeface="Helvetica Neue"/>
        <a:sym typeface="Helvetica Neue"/>
      </a:defRPr>
    </a:lvl7pPr>
    <a:lvl8pPr indent="800004" defTabSz="228572" latinLnBrk="0">
      <a:lnSpc>
        <a:spcPct val="117999"/>
      </a:lnSpc>
      <a:defRPr sz="1100">
        <a:latin typeface="Helvetica Neue"/>
        <a:ea typeface="Helvetica Neue"/>
        <a:cs typeface="Helvetica Neue"/>
        <a:sym typeface="Helvetica Neue"/>
      </a:defRPr>
    </a:lvl8pPr>
    <a:lvl9pPr indent="914290" defTabSz="228572" latinLnBrk="0">
      <a:lnSpc>
        <a:spcPct val="117999"/>
      </a:lnSpc>
      <a:defRPr sz="11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SIT Title Black 1">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B2F6E080-FAE7-4181-E6BF-0A7BF753927C}"/>
              </a:ext>
            </a:extLst>
          </p:cNvPr>
          <p:cNvSpPr/>
          <p:nvPr userDrawn="1"/>
        </p:nvSpPr>
        <p:spPr>
          <a:xfrm>
            <a:off x="0" y="-1"/>
            <a:ext cx="12192000" cy="6858001"/>
          </a:xfrm>
          <a:prstGeom prst="rect">
            <a:avLst/>
          </a:prstGeom>
          <a:solidFill>
            <a:srgbClr val="000000"/>
          </a:solidFill>
          <a:ln w="12700">
            <a:miter lim="400000"/>
          </a:ln>
        </p:spPr>
        <p:txBody>
          <a:bodyPr lIns="25400" tIns="25400" rIns="25400" bIns="25400" anchor="ctr"/>
          <a:lstStyle/>
          <a:p>
            <a:pPr>
              <a:defRPr sz="3200" b="0">
                <a:solidFill>
                  <a:srgbClr val="FFFFFF"/>
                </a:solidFill>
                <a:latin typeface="+mn-lt"/>
                <a:ea typeface="+mn-ea"/>
                <a:cs typeface="+mn-cs"/>
                <a:sym typeface="Helvetica Neue Medium"/>
              </a:defRPr>
            </a:pPr>
            <a:endParaRPr sz="1600"/>
          </a:p>
        </p:txBody>
      </p:sp>
      <p:pic>
        <p:nvPicPr>
          <p:cNvPr id="3" name="PPT_1.png" descr="PPT_1.png">
            <a:extLst>
              <a:ext uri="{FF2B5EF4-FFF2-40B4-BE49-F238E27FC236}">
                <a16:creationId xmlns:a16="http://schemas.microsoft.com/office/drawing/2014/main" id="{758CEBD3-FA6D-88EF-2CB2-A5929A9A4498}"/>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
            <a:ext cx="12192000" cy="6858000"/>
          </a:xfrm>
          <a:prstGeom prst="rect">
            <a:avLst/>
          </a:prstGeom>
          <a:ln w="12700">
            <a:miter lim="400000"/>
          </a:ln>
        </p:spPr>
      </p:pic>
      <p:pic>
        <p:nvPicPr>
          <p:cNvPr id="4" name="DSTI_White_Digital.png" descr="DSTI_White_Digital.png">
            <a:extLst>
              <a:ext uri="{FF2B5EF4-FFF2-40B4-BE49-F238E27FC236}">
                <a16:creationId xmlns:a16="http://schemas.microsoft.com/office/drawing/2014/main" id="{A9370510-ED66-A92C-9B36-C119184B47AD}"/>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420418" y="327095"/>
            <a:ext cx="1766930" cy="956123"/>
          </a:xfrm>
          <a:prstGeom prst="rect">
            <a:avLst/>
          </a:prstGeom>
          <a:ln w="12700">
            <a:miter lim="400000"/>
          </a:ln>
        </p:spPr>
      </p:pic>
      <p:sp>
        <p:nvSpPr>
          <p:cNvPr id="5" name="LOREM IPSUM DOLOR…">
            <a:extLst>
              <a:ext uri="{FF2B5EF4-FFF2-40B4-BE49-F238E27FC236}">
                <a16:creationId xmlns:a16="http://schemas.microsoft.com/office/drawing/2014/main" id="{8D0C6EAA-2C17-9072-46C7-6747BAFCB034}"/>
              </a:ext>
            </a:extLst>
          </p:cNvPr>
          <p:cNvSpPr txBox="1"/>
          <p:nvPr userDrawn="1"/>
        </p:nvSpPr>
        <p:spPr>
          <a:xfrm>
            <a:off x="369720" y="3355655"/>
            <a:ext cx="6019405" cy="5014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lgn="l" defTabSz="1219169">
              <a:lnSpc>
                <a:spcPct val="90000"/>
              </a:lnSpc>
              <a:defRPr sz="6500" b="0">
                <a:solidFill>
                  <a:srgbClr val="FFFFFF"/>
                </a:solidFill>
                <a:latin typeface="Arial"/>
                <a:ea typeface="Arial"/>
                <a:cs typeface="Arial"/>
                <a:sym typeface="Arial"/>
              </a:defRPr>
            </a:pPr>
            <a:endParaRPr sz="3250" dirty="0"/>
          </a:p>
        </p:txBody>
      </p:sp>
      <p:sp>
        <p:nvSpPr>
          <p:cNvPr id="10" name="Text Placeholder 9">
            <a:extLst>
              <a:ext uri="{FF2B5EF4-FFF2-40B4-BE49-F238E27FC236}">
                <a16:creationId xmlns:a16="http://schemas.microsoft.com/office/drawing/2014/main" id="{E81F63A6-D237-74DD-8512-E37351C6441C}"/>
              </a:ext>
            </a:extLst>
          </p:cNvPr>
          <p:cNvSpPr>
            <a:spLocks noGrp="1"/>
          </p:cNvSpPr>
          <p:nvPr>
            <p:ph type="body" sz="quarter" idx="10" hasCustomPrompt="1"/>
          </p:nvPr>
        </p:nvSpPr>
        <p:spPr>
          <a:xfrm>
            <a:off x="587830" y="2897949"/>
            <a:ext cx="6760369" cy="1416829"/>
          </a:xfrm>
          <a:prstGeom prst="rect">
            <a:avLst/>
          </a:prstGeom>
        </p:spPr>
        <p:txBody>
          <a:bodyPr/>
          <a:lstStyle>
            <a:lvl1pPr marL="0" indent="0" algn="l" defTabSz="1219169">
              <a:lnSpc>
                <a:spcPct val="90000"/>
              </a:lnSpc>
              <a:spcBef>
                <a:spcPts val="0"/>
              </a:spcBef>
              <a:buNone/>
              <a:defRPr sz="6500" b="0">
                <a:solidFill>
                  <a:srgbClr val="FFFFFF"/>
                </a:solidFill>
                <a:latin typeface="Arial Black"/>
                <a:cs typeface="Arial"/>
                <a:sym typeface="Arial Black"/>
              </a:defRPr>
            </a:lvl1pPr>
          </a:lstStyle>
          <a:p>
            <a:pPr algn="l" defTabSz="2438338">
              <a:lnSpc>
                <a:spcPct val="90000"/>
              </a:lnSpc>
              <a:defRPr sz="6500" b="0">
                <a:solidFill>
                  <a:srgbClr val="FFFFFF"/>
                </a:solidFill>
                <a:latin typeface="Arial"/>
                <a:ea typeface="Arial"/>
                <a:cs typeface="Arial"/>
                <a:sym typeface="Arial"/>
              </a:defRPr>
            </a:pPr>
            <a:r>
              <a:rPr lang="en-GB" dirty="0"/>
              <a:t>LOREM IPSUM DOLOR</a:t>
            </a:r>
          </a:p>
          <a:p>
            <a:pPr algn="l" defTabSz="2438338">
              <a:lnSpc>
                <a:spcPct val="90000"/>
              </a:lnSpc>
              <a:defRPr sz="6500" b="0">
                <a:solidFill>
                  <a:srgbClr val="FFFFFF"/>
                </a:solidFill>
                <a:latin typeface="Arial Black"/>
                <a:ea typeface="Arial Black"/>
                <a:cs typeface="Arial Black"/>
                <a:sym typeface="Arial Black"/>
              </a:defRPr>
            </a:pPr>
            <a:r>
              <a:rPr lang="en-GB" dirty="0"/>
              <a:t>SIT AMET CONSECTETUR DOLORE MAGNA ALIQUA</a:t>
            </a:r>
          </a:p>
          <a:p>
            <a:pPr lvl="0"/>
            <a:endParaRPr lang="en-GB" dirty="0"/>
          </a:p>
        </p:txBody>
      </p:sp>
    </p:spTree>
    <p:extLst>
      <p:ext uri="{BB962C8B-B14F-4D97-AF65-F5344CB8AC3E}">
        <p14:creationId xmlns:p14="http://schemas.microsoft.com/office/powerpoint/2010/main" val="299208327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SIT Black 6">
    <p:spTree>
      <p:nvGrpSpPr>
        <p:cNvPr id="1" name=""/>
        <p:cNvGrpSpPr/>
        <p:nvPr/>
      </p:nvGrpSpPr>
      <p:grpSpPr>
        <a:xfrm>
          <a:off x="0" y="0"/>
          <a:ext cx="0" cy="0"/>
          <a:chOff x="0" y="0"/>
          <a:chExt cx="0" cy="0"/>
        </a:xfrm>
      </p:grpSpPr>
      <p:pic>
        <p:nvPicPr>
          <p:cNvPr id="8" name="Crisps_1.png" descr="Crisps_1.png">
            <a:extLst>
              <a:ext uri="{FF2B5EF4-FFF2-40B4-BE49-F238E27FC236}">
                <a16:creationId xmlns:a16="http://schemas.microsoft.com/office/drawing/2014/main" id="{B3AB3C19-0B2C-BE91-9B8D-F077E48BC4F8}"/>
              </a:ext>
            </a:extLst>
          </p:cNvPr>
          <p:cNvPicPr>
            <a:picLocks noChangeAspect="1"/>
          </p:cNvPicPr>
          <p:nvPr userDrawn="1"/>
        </p:nvPicPr>
        <p:blipFill>
          <a:blip r:embed="rId2">
            <a:extLst>
              <a:ext uri="{28A0092B-C50C-407E-A947-70E740481C1C}">
                <a14:useLocalDpi xmlns:a14="http://schemas.microsoft.com/office/drawing/2010/main"/>
              </a:ext>
            </a:extLst>
          </a:blip>
          <a:srcRect t="25577" r="18885"/>
          <a:stretch>
            <a:fillRect/>
          </a:stretch>
        </p:blipFill>
        <p:spPr>
          <a:xfrm rot="6502703" flipH="1">
            <a:off x="5863898" y="-303980"/>
            <a:ext cx="7668068" cy="7035439"/>
          </a:xfrm>
          <a:custGeom>
            <a:avLst/>
            <a:gdLst/>
            <a:ahLst/>
            <a:cxnLst>
              <a:cxn ang="0">
                <a:pos x="wd2" y="hd2"/>
              </a:cxn>
              <a:cxn ang="5400000">
                <a:pos x="wd2" y="hd2"/>
              </a:cxn>
              <a:cxn ang="10800000">
                <a:pos x="wd2" y="hd2"/>
              </a:cxn>
              <a:cxn ang="16200000">
                <a:pos x="wd2" y="hd2"/>
              </a:cxn>
            </a:cxnLst>
            <a:rect l="0" t="0" r="r" b="b"/>
            <a:pathLst>
              <a:path w="21600" h="21600" extrusionOk="0">
                <a:moveTo>
                  <a:pt x="0" y="10718"/>
                </a:moveTo>
                <a:lnTo>
                  <a:pt x="0" y="21004"/>
                </a:lnTo>
                <a:lnTo>
                  <a:pt x="1647" y="21600"/>
                </a:lnTo>
                <a:lnTo>
                  <a:pt x="17039" y="21599"/>
                </a:lnTo>
                <a:lnTo>
                  <a:pt x="21600" y="6638"/>
                </a:lnTo>
                <a:lnTo>
                  <a:pt x="3267" y="0"/>
                </a:lnTo>
                <a:lnTo>
                  <a:pt x="0" y="10718"/>
                </a:lnTo>
                <a:close/>
              </a:path>
            </a:pathLst>
          </a:custGeom>
          <a:ln w="12700">
            <a:miter lim="400000"/>
          </a:ln>
        </p:spPr>
      </p:pic>
      <p:sp>
        <p:nvSpPr>
          <p:cNvPr id="5" name="Sed do eiusmod tempor incididunt ut labore et dolore magna aliqua. Ut enim ad minim veniam, quis nostrud exercitation ullamco laboris nisi ut aliquip ex ea commodo consequat. Duis aute irure dolor in reprehenderit in voluptate velit esse cillum dolore eu">
            <a:extLst>
              <a:ext uri="{FF2B5EF4-FFF2-40B4-BE49-F238E27FC236}">
                <a16:creationId xmlns:a16="http://schemas.microsoft.com/office/drawing/2014/main" id="{96B9528E-0850-369B-AC1C-A02B6FDC5A5C}"/>
              </a:ext>
            </a:extLst>
          </p:cNvPr>
          <p:cNvSpPr txBox="1"/>
          <p:nvPr userDrawn="1"/>
        </p:nvSpPr>
        <p:spPr>
          <a:xfrm>
            <a:off x="417502" y="4469647"/>
            <a:ext cx="6460878" cy="3513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defRPr sz="3900" b="0">
                <a:solidFill>
                  <a:srgbClr val="FFFFFF"/>
                </a:solidFill>
                <a:latin typeface="Arial"/>
                <a:ea typeface="Arial"/>
                <a:cs typeface="Arial"/>
                <a:sym typeface="Arial"/>
              </a:defRPr>
            </a:lvl1pPr>
          </a:lstStyle>
          <a:p>
            <a:endParaRPr sz="1950" dirty="0"/>
          </a:p>
        </p:txBody>
      </p:sp>
      <p:pic>
        <p:nvPicPr>
          <p:cNvPr id="6" name="Net_Standalone_Black.png" descr="Net_Standalone_Black.png">
            <a:extLst>
              <a:ext uri="{FF2B5EF4-FFF2-40B4-BE49-F238E27FC236}">
                <a16:creationId xmlns:a16="http://schemas.microsoft.com/office/drawing/2014/main" id="{EA8EFFF5-664B-C89B-571F-628E0EB2C3F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Lst>
          </a:blip>
          <a:srcRect/>
          <a:stretch>
            <a:fillRect/>
          </a:stretch>
        </p:blipFill>
        <p:spPr>
          <a:xfrm rot="14400000">
            <a:off x="5946596" y="-194033"/>
            <a:ext cx="8323014" cy="6922739"/>
          </a:xfrm>
          <a:custGeom>
            <a:avLst/>
            <a:gdLst/>
            <a:ahLst/>
            <a:cxnLst>
              <a:cxn ang="0">
                <a:pos x="wd2" y="hd2"/>
              </a:cxn>
              <a:cxn ang="5400000">
                <a:pos x="wd2" y="hd2"/>
              </a:cxn>
              <a:cxn ang="10800000">
                <a:pos x="wd2" y="hd2"/>
              </a:cxn>
              <a:cxn ang="16200000">
                <a:pos x="wd2" y="hd2"/>
              </a:cxn>
            </a:cxnLst>
            <a:rect l="0" t="0" r="r" b="b"/>
            <a:pathLst>
              <a:path w="21600" h="21600" extrusionOk="0">
                <a:moveTo>
                  <a:pt x="21600" y="8662"/>
                </a:moveTo>
                <a:lnTo>
                  <a:pt x="9121" y="0"/>
                </a:lnTo>
                <a:lnTo>
                  <a:pt x="5244" y="0"/>
                </a:lnTo>
                <a:lnTo>
                  <a:pt x="0" y="10919"/>
                </a:lnTo>
                <a:lnTo>
                  <a:pt x="15387" y="21600"/>
                </a:lnTo>
                <a:lnTo>
                  <a:pt x="21600" y="8662"/>
                </a:lnTo>
                <a:close/>
              </a:path>
            </a:pathLst>
          </a:custGeom>
          <a:ln w="12700">
            <a:miter lim="400000"/>
          </a:ln>
        </p:spPr>
      </p:pic>
      <p:pic>
        <p:nvPicPr>
          <p:cNvPr id="7" name="DSTI_White_Digital.png" descr="DSTI_White_Digital.png">
            <a:extLst>
              <a:ext uri="{FF2B5EF4-FFF2-40B4-BE49-F238E27FC236}">
                <a16:creationId xmlns:a16="http://schemas.microsoft.com/office/drawing/2014/main" id="{44EE23A7-18DF-DFB8-9D8E-4B588B5012D1}"/>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20418" y="327095"/>
            <a:ext cx="1766930" cy="956123"/>
          </a:xfrm>
          <a:prstGeom prst="rect">
            <a:avLst/>
          </a:prstGeom>
          <a:ln w="12700">
            <a:miter lim="400000"/>
          </a:ln>
        </p:spPr>
      </p:pic>
      <p:sp>
        <p:nvSpPr>
          <p:cNvPr id="10" name="Text Placeholder 9">
            <a:extLst>
              <a:ext uri="{FF2B5EF4-FFF2-40B4-BE49-F238E27FC236}">
                <a16:creationId xmlns:a16="http://schemas.microsoft.com/office/drawing/2014/main" id="{6937C746-4DF0-E525-37FE-870D3A26203A}"/>
              </a:ext>
            </a:extLst>
          </p:cNvPr>
          <p:cNvSpPr>
            <a:spLocks noGrp="1"/>
          </p:cNvSpPr>
          <p:nvPr>
            <p:ph type="body" sz="quarter" idx="10" hasCustomPrompt="1"/>
          </p:nvPr>
        </p:nvSpPr>
        <p:spPr>
          <a:xfrm>
            <a:off x="401686" y="1902094"/>
            <a:ext cx="6257667" cy="1562895"/>
          </a:xfrm>
          <a:prstGeom prst="rect">
            <a:avLst/>
          </a:prstGeom>
        </p:spPr>
        <p:txBody>
          <a:bodyPr/>
          <a:lstStyle>
            <a:lvl1pPr marL="0" indent="0">
              <a:buNone/>
              <a:defRPr/>
            </a:lvl1pPr>
          </a:lstStyle>
          <a:p>
            <a:pPr marL="0" marR="0" lvl="0" indent="0" algn="l" defTabSz="412750" rtl="0" eaLnBrk="1" fontAlgn="auto" latinLnBrk="0" hangingPunct="0">
              <a:lnSpc>
                <a:spcPct val="100000"/>
              </a:lnSpc>
              <a:spcBef>
                <a:spcPts val="0"/>
              </a:spcBef>
              <a:spcAft>
                <a:spcPts val="0"/>
              </a:spcAft>
              <a:buClrTx/>
              <a:buSzTx/>
              <a:buFontTx/>
              <a:buNone/>
              <a:tabLst/>
              <a:defRPr sz="6300">
                <a:solidFill>
                  <a:srgbClr val="00F8F8"/>
                </a:solidFill>
                <a:latin typeface="Arial"/>
                <a:ea typeface="Arial"/>
                <a:cs typeface="Arial"/>
                <a:sym typeface="Arial"/>
              </a:defRPr>
            </a:pPr>
            <a:r>
              <a:rPr kumimoji="0" lang="en-GB" sz="3150" b="1" i="0" u="none" strike="noStrike" kern="0" cap="none" spc="0" normalizeH="0" baseline="0" noProof="0" dirty="0">
                <a:ln>
                  <a:noFill/>
                </a:ln>
                <a:solidFill>
                  <a:srgbClr val="00F8F8"/>
                </a:solidFill>
                <a:effectLst/>
                <a:uLnTx/>
                <a:uFillTx/>
                <a:latin typeface="Arial"/>
                <a:cs typeface="Arial"/>
                <a:sym typeface="Arial"/>
              </a:rPr>
              <a:t>Dolor sit </a:t>
            </a:r>
            <a:r>
              <a:rPr kumimoji="0" lang="en-GB" sz="3150" b="1" i="0" u="none" strike="noStrike" kern="0" cap="none" spc="0" normalizeH="0" baseline="0" noProof="0" dirty="0" err="1">
                <a:ln>
                  <a:noFill/>
                </a:ln>
                <a:solidFill>
                  <a:srgbClr val="00F8F8"/>
                </a:solidFill>
                <a:effectLst/>
                <a:uLnTx/>
                <a:uFillTx/>
                <a:latin typeface="Arial"/>
                <a:cs typeface="Arial"/>
                <a:sym typeface="Arial"/>
              </a:rPr>
              <a:t>amet</a:t>
            </a:r>
            <a:r>
              <a:rPr kumimoji="0" lang="en-GB" sz="3150" b="1" i="0" u="none" strike="noStrike" kern="0" cap="none" spc="0" normalizeH="0" baseline="0" noProof="0" dirty="0">
                <a:ln>
                  <a:noFill/>
                </a:ln>
                <a:solidFill>
                  <a:srgbClr val="00F8F8"/>
                </a:solidFill>
                <a:effectLst/>
                <a:uLnTx/>
                <a:uFillTx/>
                <a:latin typeface="Arial"/>
                <a:cs typeface="Arial"/>
                <a:sym typeface="Arial"/>
              </a:rPr>
              <a:t>, </a:t>
            </a:r>
            <a:r>
              <a:rPr kumimoji="0" lang="en-GB" sz="3150" b="1" i="0" u="none" strike="noStrike" kern="0" cap="none" spc="0" normalizeH="0" baseline="0" noProof="0" dirty="0" err="1">
                <a:ln>
                  <a:noFill/>
                </a:ln>
                <a:solidFill>
                  <a:srgbClr val="00F8F8"/>
                </a:solidFill>
                <a:effectLst/>
                <a:uLnTx/>
                <a:uFillTx/>
                <a:latin typeface="Arial"/>
                <a:cs typeface="Arial"/>
                <a:sym typeface="Arial"/>
              </a:rPr>
              <a:t>consectetur</a:t>
            </a:r>
            <a:br>
              <a:rPr kumimoji="0" lang="en-GB" sz="3150" b="1" i="0" u="none" strike="noStrike" kern="0" cap="none" spc="0" normalizeH="0" baseline="0" noProof="0" dirty="0">
                <a:ln>
                  <a:noFill/>
                </a:ln>
                <a:solidFill>
                  <a:srgbClr val="00F8F8"/>
                </a:solidFill>
                <a:effectLst/>
                <a:uLnTx/>
                <a:uFillTx/>
                <a:latin typeface="Arial"/>
                <a:cs typeface="Arial"/>
                <a:sym typeface="Arial"/>
              </a:rPr>
            </a:br>
            <a:r>
              <a:rPr kumimoji="0" lang="en-GB" sz="3150" b="1" i="0" u="none" strike="noStrike" kern="0" cap="none" spc="0" normalizeH="0" baseline="0" noProof="0" dirty="0" err="1">
                <a:ln>
                  <a:noFill/>
                </a:ln>
                <a:solidFill>
                  <a:srgbClr val="00F8F8"/>
                </a:solidFill>
                <a:effectLst/>
                <a:uLnTx/>
                <a:uFillTx/>
                <a:latin typeface="Arial"/>
                <a:cs typeface="Arial"/>
                <a:sym typeface="Arial"/>
              </a:rPr>
              <a:t>adipiscing</a:t>
            </a:r>
            <a:r>
              <a:rPr kumimoji="0" lang="en-GB" sz="3150" b="1" i="0" u="none" strike="noStrike" kern="0" cap="none" spc="0" normalizeH="0" baseline="0" noProof="0" dirty="0">
                <a:ln>
                  <a:noFill/>
                </a:ln>
                <a:solidFill>
                  <a:srgbClr val="00F8F8"/>
                </a:solidFill>
                <a:effectLst/>
                <a:uLnTx/>
                <a:uFillTx/>
                <a:latin typeface="Arial"/>
                <a:cs typeface="Arial"/>
                <a:sym typeface="Arial"/>
              </a:rPr>
              <a:t> </a:t>
            </a:r>
            <a:r>
              <a:rPr kumimoji="0" lang="en-GB" sz="3150" b="1" i="0" u="none" strike="noStrike" kern="0" cap="none" spc="0" normalizeH="0" baseline="0" noProof="0" dirty="0" err="1">
                <a:ln>
                  <a:noFill/>
                </a:ln>
                <a:solidFill>
                  <a:srgbClr val="00F8F8"/>
                </a:solidFill>
                <a:effectLst/>
                <a:uLnTx/>
                <a:uFillTx/>
                <a:latin typeface="Arial"/>
                <a:cs typeface="Arial"/>
                <a:sym typeface="Arial"/>
              </a:rPr>
              <a:t>elit</a:t>
            </a:r>
            <a:r>
              <a:rPr kumimoji="0" lang="en-GB" sz="3150" b="1" i="0" u="none" strike="noStrike" kern="0" cap="none" spc="0" normalizeH="0" baseline="0" noProof="0" dirty="0">
                <a:ln>
                  <a:noFill/>
                </a:ln>
                <a:solidFill>
                  <a:srgbClr val="00F8F8"/>
                </a:solidFill>
                <a:effectLst/>
                <a:uLnTx/>
                <a:uFillTx/>
                <a:latin typeface="Arial"/>
                <a:cs typeface="Arial"/>
                <a:sym typeface="Arial"/>
              </a:rPr>
              <a:t> </a:t>
            </a:r>
            <a:r>
              <a:rPr kumimoji="0" lang="en-GB" sz="3150" b="1" i="0" u="none" strike="noStrike" kern="0" cap="none" spc="0" normalizeH="0" baseline="0" noProof="0" dirty="0" err="1">
                <a:ln>
                  <a:noFill/>
                </a:ln>
                <a:solidFill>
                  <a:srgbClr val="00F8F8"/>
                </a:solidFill>
                <a:effectLst/>
                <a:uLnTx/>
                <a:uFillTx/>
                <a:latin typeface="Arial"/>
                <a:cs typeface="Arial"/>
                <a:sym typeface="Arial"/>
              </a:rPr>
              <a:t>sed</a:t>
            </a:r>
            <a:r>
              <a:rPr kumimoji="0" lang="en-GB" sz="3150" b="1" i="0" u="none" strike="noStrike" kern="0" cap="none" spc="0" normalizeH="0" baseline="0" noProof="0" dirty="0">
                <a:ln>
                  <a:noFill/>
                </a:ln>
                <a:solidFill>
                  <a:srgbClr val="00F8F8"/>
                </a:solidFill>
                <a:effectLst/>
                <a:uLnTx/>
                <a:uFillTx/>
                <a:latin typeface="Arial"/>
                <a:cs typeface="Arial"/>
                <a:sym typeface="Arial"/>
              </a:rPr>
              <a:t> do </a:t>
            </a:r>
            <a:r>
              <a:rPr kumimoji="0" lang="en-GB" sz="3150" b="1" i="0" u="none" strike="noStrike" kern="0" cap="none" spc="0" normalizeH="0" baseline="0" noProof="0" dirty="0" err="1">
                <a:ln>
                  <a:noFill/>
                </a:ln>
                <a:solidFill>
                  <a:srgbClr val="00F8F8"/>
                </a:solidFill>
                <a:effectLst/>
                <a:uLnTx/>
                <a:uFillTx/>
                <a:latin typeface="Arial"/>
                <a:cs typeface="Arial"/>
                <a:sym typeface="Arial"/>
              </a:rPr>
              <a:t>eiusmod</a:t>
            </a:r>
            <a:endParaRPr kumimoji="0" lang="en-GB" sz="3150" b="1" i="0" u="none" strike="noStrike" kern="0" cap="none" spc="0" normalizeH="0" baseline="0" noProof="0" dirty="0">
              <a:ln>
                <a:noFill/>
              </a:ln>
              <a:solidFill>
                <a:srgbClr val="00F8F8"/>
              </a:solidFill>
              <a:effectLst/>
              <a:uLnTx/>
              <a:uFillTx/>
              <a:latin typeface="Arial"/>
              <a:cs typeface="Arial"/>
              <a:sym typeface="Arial"/>
            </a:endParaRPr>
          </a:p>
          <a:p>
            <a:pPr lvl="0"/>
            <a:endParaRPr lang="en-GB" dirty="0"/>
          </a:p>
        </p:txBody>
      </p:sp>
      <p:sp>
        <p:nvSpPr>
          <p:cNvPr id="12" name="Text Placeholder 11">
            <a:extLst>
              <a:ext uri="{FF2B5EF4-FFF2-40B4-BE49-F238E27FC236}">
                <a16:creationId xmlns:a16="http://schemas.microsoft.com/office/drawing/2014/main" id="{5CCC14A9-09FA-64A5-E2E2-34CB095F9BB0}"/>
              </a:ext>
            </a:extLst>
          </p:cNvPr>
          <p:cNvSpPr>
            <a:spLocks noGrp="1"/>
          </p:cNvSpPr>
          <p:nvPr>
            <p:ph type="body" sz="quarter" idx="11" hasCustomPrompt="1"/>
          </p:nvPr>
        </p:nvSpPr>
        <p:spPr>
          <a:xfrm>
            <a:off x="420418" y="3828940"/>
            <a:ext cx="6477000" cy="2061369"/>
          </a:xfrm>
          <a:prstGeom prst="rect">
            <a:avLst/>
          </a:prstGeom>
        </p:spPr>
        <p:txBody>
          <a:bodyPr/>
          <a:lstStyle>
            <a:lvl1pPr marL="0" indent="0">
              <a:buNone/>
              <a:defRPr sz="1950">
                <a:solidFill>
                  <a:schemeClr val="bg1"/>
                </a:solidFill>
                <a:latin typeface="+mj-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dirty="0"/>
              <a:t>Sed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dolore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sunt in culpa qui </a:t>
            </a:r>
            <a:r>
              <a:rPr lang="en-GB" dirty="0" err="1"/>
              <a:t>officia</a:t>
            </a:r>
            <a:r>
              <a:rPr lang="en-GB" dirty="0"/>
              <a:t> </a:t>
            </a:r>
            <a:r>
              <a:rPr lang="en-GB" dirty="0" err="1"/>
              <a:t>deserunt</a:t>
            </a:r>
            <a:r>
              <a:rPr lang="en-GB" dirty="0"/>
              <a:t> </a:t>
            </a:r>
            <a:r>
              <a:rPr lang="en-GB" dirty="0" err="1"/>
              <a:t>mollit</a:t>
            </a:r>
            <a:r>
              <a:rPr lang="en-GB" dirty="0"/>
              <a:t> </a:t>
            </a:r>
            <a:r>
              <a:rPr lang="en-GB" dirty="0" err="1"/>
              <a:t>anim</a:t>
            </a:r>
            <a:r>
              <a:rPr lang="en-GB" dirty="0"/>
              <a:t> id </a:t>
            </a:r>
            <a:r>
              <a:rPr lang="en-GB" dirty="0" err="1"/>
              <a:t>est</a:t>
            </a:r>
            <a:r>
              <a:rPr lang="en-GB" dirty="0"/>
              <a:t> </a:t>
            </a:r>
            <a:r>
              <a:rPr lang="en-GB" dirty="0" err="1"/>
              <a:t>laborum</a:t>
            </a:r>
            <a:r>
              <a:rPr lang="en-GB" dirty="0"/>
              <a:t>.</a:t>
            </a:r>
          </a:p>
          <a:p>
            <a:pPr lvl="0"/>
            <a:endParaRPr lang="en-GB" dirty="0"/>
          </a:p>
        </p:txBody>
      </p:sp>
      <p:sp>
        <p:nvSpPr>
          <p:cNvPr id="13" name="Slide Number Placeholder 12">
            <a:extLst>
              <a:ext uri="{FF2B5EF4-FFF2-40B4-BE49-F238E27FC236}">
                <a16:creationId xmlns:a16="http://schemas.microsoft.com/office/drawing/2014/main" id="{4A2A3388-6F6B-9B80-6FB5-9F7DA49CAF7D}"/>
              </a:ext>
            </a:extLst>
          </p:cNvPr>
          <p:cNvSpPr>
            <a:spLocks noGrp="1"/>
          </p:cNvSpPr>
          <p:nvPr>
            <p:ph type="sldNum" sz="quarter" idx="12"/>
          </p:nvPr>
        </p:nvSpPr>
        <p:spPr/>
        <p:txBody>
          <a:bodyPr/>
          <a:lstStyle>
            <a:lvl1pPr>
              <a:defRPr>
                <a:solidFill>
                  <a:schemeClr val="bg1"/>
                </a:solidFill>
              </a:defRPr>
            </a:lvl1pPr>
          </a:lstStyle>
          <a:p>
            <a:fld id="{8F7E9438-18F9-46BA-95FA-E23A9B4276B8}" type="slidenum">
              <a:rPr lang="en-GB" smtClean="0"/>
              <a:pPr/>
              <a:t>‹#›</a:t>
            </a:fld>
            <a:endParaRPr lang="en-GB" dirty="0"/>
          </a:p>
        </p:txBody>
      </p:sp>
    </p:spTree>
    <p:extLst>
      <p:ext uri="{BB962C8B-B14F-4D97-AF65-F5344CB8AC3E}">
        <p14:creationId xmlns:p14="http://schemas.microsoft.com/office/powerpoint/2010/main" val="362457344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SIT Black 7">
    <p:spTree>
      <p:nvGrpSpPr>
        <p:cNvPr id="1" name=""/>
        <p:cNvGrpSpPr/>
        <p:nvPr/>
      </p:nvGrpSpPr>
      <p:grpSpPr>
        <a:xfrm>
          <a:off x="0" y="0"/>
          <a:ext cx="0" cy="0"/>
          <a:chOff x="0" y="0"/>
          <a:chExt cx="0" cy="0"/>
        </a:xfrm>
      </p:grpSpPr>
      <p:pic>
        <p:nvPicPr>
          <p:cNvPr id="4" name="Net_Standalone_2.png" descr="Net_Standalone_2.png">
            <a:extLst>
              <a:ext uri="{FF2B5EF4-FFF2-40B4-BE49-F238E27FC236}">
                <a16:creationId xmlns:a16="http://schemas.microsoft.com/office/drawing/2014/main" id="{8848C9FB-BF8D-159D-E0DD-0B13EF3AD1B8}"/>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a:stretch>
            <a:fillRect/>
          </a:stretch>
        </p:blipFill>
        <p:spPr>
          <a:xfrm rot="14755554">
            <a:off x="4117959" y="-231506"/>
            <a:ext cx="9024742" cy="61812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22" y="0"/>
                </a:lnTo>
                <a:lnTo>
                  <a:pt x="0" y="11837"/>
                </a:lnTo>
                <a:lnTo>
                  <a:pt x="14968" y="21600"/>
                </a:lnTo>
                <a:lnTo>
                  <a:pt x="14990" y="21600"/>
                </a:lnTo>
                <a:lnTo>
                  <a:pt x="21600" y="0"/>
                </a:lnTo>
                <a:close/>
              </a:path>
            </a:pathLst>
          </a:custGeom>
          <a:ln w="12700">
            <a:miter lim="400000"/>
          </a:ln>
        </p:spPr>
      </p:pic>
      <p:pic>
        <p:nvPicPr>
          <p:cNvPr id="5" name="Crisps_1.png" descr="Crisps_1.png">
            <a:extLst>
              <a:ext uri="{FF2B5EF4-FFF2-40B4-BE49-F238E27FC236}">
                <a16:creationId xmlns:a16="http://schemas.microsoft.com/office/drawing/2014/main" id="{E6B2C57B-3DCA-07E6-C3CC-6361C104F7D4}"/>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Lst>
          </a:blip>
          <a:srcRect t="5217" r="51847" b="8581"/>
          <a:stretch>
            <a:fillRect/>
          </a:stretch>
        </p:blipFill>
        <p:spPr>
          <a:xfrm rot="352271">
            <a:off x="8498681" y="-154014"/>
            <a:ext cx="4043109" cy="7237804"/>
          </a:xfrm>
          <a:custGeom>
            <a:avLst/>
            <a:gdLst/>
            <a:ahLst/>
            <a:cxnLst>
              <a:cxn ang="0">
                <a:pos x="wd2" y="hd2"/>
              </a:cxn>
              <a:cxn ang="5400000">
                <a:pos x="wd2" y="hd2"/>
              </a:cxn>
              <a:cxn ang="10800000">
                <a:pos x="wd2" y="hd2"/>
              </a:cxn>
              <a:cxn ang="16200000">
                <a:pos x="wd2" y="hd2"/>
              </a:cxn>
            </a:cxnLst>
            <a:rect l="0" t="0" r="r" b="b"/>
            <a:pathLst>
              <a:path w="21600" h="21600" extrusionOk="0">
                <a:moveTo>
                  <a:pt x="1" y="1025"/>
                </a:moveTo>
                <a:lnTo>
                  <a:pt x="0" y="21600"/>
                </a:lnTo>
                <a:lnTo>
                  <a:pt x="21600" y="20359"/>
                </a:lnTo>
                <a:lnTo>
                  <a:pt x="17852" y="0"/>
                </a:lnTo>
                <a:lnTo>
                  <a:pt x="1" y="1025"/>
                </a:lnTo>
                <a:close/>
              </a:path>
            </a:pathLst>
          </a:custGeom>
          <a:ln w="12700">
            <a:miter lim="400000"/>
          </a:ln>
        </p:spPr>
      </p:pic>
      <p:pic>
        <p:nvPicPr>
          <p:cNvPr id="6" name="DSTI_White_Digital.png" descr="DSTI_White_Digital.png">
            <a:extLst>
              <a:ext uri="{FF2B5EF4-FFF2-40B4-BE49-F238E27FC236}">
                <a16:creationId xmlns:a16="http://schemas.microsoft.com/office/drawing/2014/main" id="{B3861409-E3C4-71D2-DE8F-F43A395BB1E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20418" y="327095"/>
            <a:ext cx="1766930" cy="956123"/>
          </a:xfrm>
          <a:prstGeom prst="rect">
            <a:avLst/>
          </a:prstGeom>
          <a:ln w="12700">
            <a:miter lim="400000"/>
          </a:ln>
        </p:spPr>
      </p:pic>
      <p:sp>
        <p:nvSpPr>
          <p:cNvPr id="7" name="Dolor sit amet, consectetur adipiscing elit">
            <a:extLst>
              <a:ext uri="{FF2B5EF4-FFF2-40B4-BE49-F238E27FC236}">
                <a16:creationId xmlns:a16="http://schemas.microsoft.com/office/drawing/2014/main" id="{8950CF07-B0DE-9C02-B0E8-35128EAC13DD}"/>
              </a:ext>
            </a:extLst>
          </p:cNvPr>
          <p:cNvSpPr txBox="1"/>
          <p:nvPr userDrawn="1"/>
        </p:nvSpPr>
        <p:spPr>
          <a:xfrm>
            <a:off x="384427" y="2939499"/>
            <a:ext cx="7508130" cy="6314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lgn="l">
              <a:lnSpc>
                <a:spcPct val="80000"/>
              </a:lnSpc>
              <a:defRPr sz="9200" b="0" cap="all">
                <a:solidFill>
                  <a:srgbClr val="FFFFFF"/>
                </a:solidFill>
                <a:latin typeface="Arial Black"/>
                <a:ea typeface="Arial Black"/>
                <a:cs typeface="Arial Black"/>
                <a:sym typeface="Arial Black"/>
              </a:defRPr>
            </a:pPr>
            <a:endParaRPr sz="4600" dirty="0"/>
          </a:p>
        </p:txBody>
      </p:sp>
      <p:sp>
        <p:nvSpPr>
          <p:cNvPr id="9" name="Rectangle">
            <a:extLst>
              <a:ext uri="{FF2B5EF4-FFF2-40B4-BE49-F238E27FC236}">
                <a16:creationId xmlns:a16="http://schemas.microsoft.com/office/drawing/2014/main" id="{22EE2BCD-8A2B-BD8B-500C-51AC20B4B35C}"/>
              </a:ext>
            </a:extLst>
          </p:cNvPr>
          <p:cNvSpPr>
            <a:spLocks noGrp="1" noRot="1" noMove="1" noResize="1" noEditPoints="1" noAdjustHandles="1" noChangeArrowheads="1" noChangeShapeType="1"/>
          </p:cNvSpPr>
          <p:nvPr userDrawn="1"/>
        </p:nvSpPr>
        <p:spPr>
          <a:xfrm>
            <a:off x="1899" y="2131592"/>
            <a:ext cx="5947557" cy="76097"/>
          </a:xfrm>
          <a:prstGeom prst="rect">
            <a:avLst/>
          </a:prstGeom>
          <a:gradFill>
            <a:gsLst>
              <a:gs pos="0">
                <a:srgbClr val="00F8F8"/>
              </a:gs>
              <a:gs pos="100000">
                <a:srgbClr val="BA7CFC"/>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 name="Rectangle">
            <a:extLst>
              <a:ext uri="{FF2B5EF4-FFF2-40B4-BE49-F238E27FC236}">
                <a16:creationId xmlns:a16="http://schemas.microsoft.com/office/drawing/2014/main" id="{96B58FF1-5337-88ED-E7E9-553354FA574A}"/>
              </a:ext>
            </a:extLst>
          </p:cNvPr>
          <p:cNvSpPr>
            <a:spLocks noGrp="1" noRot="1" noMove="1" noResize="1" noEditPoints="1" noAdjustHandles="1" noChangeArrowheads="1" noChangeShapeType="1"/>
          </p:cNvSpPr>
          <p:nvPr userDrawn="1"/>
        </p:nvSpPr>
        <p:spPr>
          <a:xfrm>
            <a:off x="1" y="4375996"/>
            <a:ext cx="5947557" cy="76098"/>
          </a:xfrm>
          <a:prstGeom prst="rect">
            <a:avLst/>
          </a:prstGeom>
          <a:gradFill>
            <a:gsLst>
              <a:gs pos="0">
                <a:srgbClr val="00F8F8"/>
              </a:gs>
              <a:gs pos="100000">
                <a:srgbClr val="BA7CFC"/>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2" name="Text Placeholder 11">
            <a:extLst>
              <a:ext uri="{FF2B5EF4-FFF2-40B4-BE49-F238E27FC236}">
                <a16:creationId xmlns:a16="http://schemas.microsoft.com/office/drawing/2014/main" id="{2EAC1DC2-F798-7308-FD90-07735CA46F54}"/>
              </a:ext>
            </a:extLst>
          </p:cNvPr>
          <p:cNvSpPr>
            <a:spLocks noGrp="1"/>
          </p:cNvSpPr>
          <p:nvPr>
            <p:ph type="body" sz="quarter" idx="10" hasCustomPrompt="1"/>
          </p:nvPr>
        </p:nvSpPr>
        <p:spPr>
          <a:xfrm>
            <a:off x="420418" y="2520314"/>
            <a:ext cx="6400800" cy="1600201"/>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9200" b="0" cap="all">
                <a:solidFill>
                  <a:srgbClr val="FFFFFF"/>
                </a:solidFill>
                <a:latin typeface="Arial Black"/>
                <a:ea typeface="Arial Black"/>
                <a:cs typeface="Arial Black"/>
                <a:sym typeface="Arial Black"/>
              </a:defRPr>
            </a:pPr>
            <a:r>
              <a:rPr kumimoji="0" lang="en-GB" sz="4600" b="0" i="0" u="none" strike="noStrike" kern="0" cap="all" spc="0" normalizeH="0" baseline="0" noProof="0" dirty="0">
                <a:ln>
                  <a:noFill/>
                </a:ln>
                <a:solidFill>
                  <a:srgbClr val="FFFFFF"/>
                </a:solidFill>
                <a:effectLst/>
                <a:uLnTx/>
                <a:uFillTx/>
                <a:latin typeface="Arial Black"/>
                <a:sym typeface="Arial Black"/>
              </a:rPr>
              <a:t>Dolor sit </a:t>
            </a:r>
            <a:r>
              <a:rPr kumimoji="0" lang="en-GB" sz="4600" b="0" i="0" u="none" strike="noStrike" kern="0" cap="all" spc="0" normalizeH="0" baseline="0" noProof="0" dirty="0" err="1">
                <a:ln>
                  <a:noFill/>
                </a:ln>
                <a:solidFill>
                  <a:srgbClr val="FFFFFF"/>
                </a:solidFill>
                <a:effectLst/>
                <a:uLnTx/>
                <a:uFillTx/>
                <a:latin typeface="Arial Black"/>
                <a:sym typeface="Arial Black"/>
              </a:rPr>
              <a:t>amet</a:t>
            </a:r>
            <a:r>
              <a:rPr kumimoji="0" lang="en-GB" sz="4600" b="0" i="0" u="none" strike="noStrike" kern="0" cap="all" spc="0" normalizeH="0" baseline="0" noProof="0" dirty="0">
                <a:ln>
                  <a:noFill/>
                </a:ln>
                <a:solidFill>
                  <a:srgbClr val="FFFFFF"/>
                </a:solidFill>
                <a:effectLst/>
                <a:uLnTx/>
                <a:uFillTx/>
                <a:latin typeface="Arial Black"/>
                <a:sym typeface="Arial Black"/>
              </a:rPr>
              <a:t>, </a:t>
            </a:r>
            <a:r>
              <a:rPr kumimoji="0" lang="en-GB" sz="4600" b="0" i="0" u="none" strike="noStrike" kern="0" cap="all" spc="0" normalizeH="0" baseline="0" noProof="0" dirty="0" err="1">
                <a:ln>
                  <a:noFill/>
                </a:ln>
                <a:solidFill>
                  <a:srgbClr val="FFFFFF"/>
                </a:solidFill>
                <a:effectLst/>
                <a:uLnTx/>
                <a:uFillTx/>
                <a:latin typeface="Arial Black"/>
                <a:sym typeface="Arial Black"/>
              </a:rPr>
              <a:t>consectetur</a:t>
            </a:r>
            <a:br>
              <a:rPr kumimoji="0" lang="en-GB" sz="4600" b="0" i="0" u="none" strike="noStrike" kern="0" cap="all" spc="0" normalizeH="0" baseline="0" noProof="0" dirty="0">
                <a:ln>
                  <a:noFill/>
                </a:ln>
                <a:solidFill>
                  <a:srgbClr val="FFFFFF"/>
                </a:solidFill>
                <a:effectLst/>
                <a:uLnTx/>
                <a:uFillTx/>
                <a:latin typeface="Arial Black"/>
                <a:sym typeface="Arial Black"/>
              </a:rPr>
            </a:br>
            <a:r>
              <a:rPr kumimoji="0" lang="en-GB" sz="4600" b="0" i="0" u="none" strike="noStrike" kern="0" cap="all" spc="0" normalizeH="0" baseline="0" noProof="0" dirty="0" err="1">
                <a:ln>
                  <a:noFill/>
                </a:ln>
                <a:solidFill>
                  <a:srgbClr val="FFFFFF"/>
                </a:solidFill>
                <a:effectLst/>
                <a:uLnTx/>
                <a:uFillTx/>
                <a:latin typeface="Arial Black"/>
                <a:sym typeface="Arial Black"/>
              </a:rPr>
              <a:t>adipiscing</a:t>
            </a:r>
            <a:r>
              <a:rPr kumimoji="0" lang="en-GB" sz="4600" b="0" i="0" u="none" strike="noStrike" kern="0" cap="all" spc="0" normalizeH="0" baseline="0" noProof="0" dirty="0">
                <a:ln>
                  <a:noFill/>
                </a:ln>
                <a:solidFill>
                  <a:srgbClr val="FFFFFF"/>
                </a:solidFill>
                <a:effectLst/>
                <a:uLnTx/>
                <a:uFillTx/>
                <a:latin typeface="Arial Black"/>
                <a:sym typeface="Arial Black"/>
              </a:rPr>
              <a:t> </a:t>
            </a:r>
            <a:r>
              <a:rPr kumimoji="0" lang="en-GB" sz="4600" b="0" i="0" u="none" strike="noStrike" kern="0" cap="all" spc="0" normalizeH="0" baseline="0" noProof="0" dirty="0" err="1">
                <a:ln>
                  <a:noFill/>
                </a:ln>
                <a:solidFill>
                  <a:srgbClr val="FFFFFF"/>
                </a:solidFill>
                <a:effectLst/>
                <a:uLnTx/>
                <a:uFillTx/>
                <a:latin typeface="Arial Black"/>
                <a:sym typeface="Arial Black"/>
              </a:rPr>
              <a:t>elit</a:t>
            </a:r>
            <a:endParaRPr kumimoji="0" lang="en-GB" sz="4600" b="0" i="0" u="none" strike="noStrike" kern="0" cap="all" spc="0" normalizeH="0" baseline="0" noProof="0" dirty="0">
              <a:ln>
                <a:noFill/>
              </a:ln>
              <a:solidFill>
                <a:srgbClr val="FFFFFF"/>
              </a:solidFill>
              <a:effectLst/>
              <a:uLnTx/>
              <a:uFillTx/>
              <a:latin typeface="Arial Black"/>
              <a:sym typeface="Arial Black"/>
            </a:endParaRPr>
          </a:p>
          <a:p>
            <a:pPr lvl="0"/>
            <a:endParaRPr lang="en-GB" dirty="0"/>
          </a:p>
        </p:txBody>
      </p:sp>
      <p:sp>
        <p:nvSpPr>
          <p:cNvPr id="14" name="Text Placeholder 13">
            <a:extLst>
              <a:ext uri="{FF2B5EF4-FFF2-40B4-BE49-F238E27FC236}">
                <a16:creationId xmlns:a16="http://schemas.microsoft.com/office/drawing/2014/main" id="{B5481117-7406-686F-8C32-9CF2469C60F1}"/>
              </a:ext>
            </a:extLst>
          </p:cNvPr>
          <p:cNvSpPr>
            <a:spLocks noGrp="1"/>
          </p:cNvSpPr>
          <p:nvPr>
            <p:ph type="body" sz="quarter" idx="11" hasCustomPrompt="1"/>
          </p:nvPr>
        </p:nvSpPr>
        <p:spPr>
          <a:xfrm>
            <a:off x="420418" y="4738016"/>
            <a:ext cx="6143398" cy="1831975"/>
          </a:xfrm>
          <a:prstGeom prst="rect">
            <a:avLst/>
          </a:prstGeom>
        </p:spPr>
        <p:txBody>
          <a:bodyPr/>
          <a:lstStyle>
            <a:lvl1pPr marL="0" indent="0">
              <a:buNone/>
              <a:defRPr sz="1600">
                <a:solidFill>
                  <a:schemeClr val="bg1"/>
                </a:solidFill>
                <a:latin typeface="+mn-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dirty="0"/>
              <a:t>Sed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dolore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a:t>
            </a:r>
          </a:p>
          <a:p>
            <a:pPr lvl="0"/>
            <a:endParaRPr lang="en-GB" dirty="0"/>
          </a:p>
        </p:txBody>
      </p:sp>
      <p:sp>
        <p:nvSpPr>
          <p:cNvPr id="15" name="Slide Number Placeholder 14">
            <a:extLst>
              <a:ext uri="{FF2B5EF4-FFF2-40B4-BE49-F238E27FC236}">
                <a16:creationId xmlns:a16="http://schemas.microsoft.com/office/drawing/2014/main" id="{7B714985-BA83-255C-2075-4777A05D5074}"/>
              </a:ext>
            </a:extLst>
          </p:cNvPr>
          <p:cNvSpPr>
            <a:spLocks noGrp="1"/>
          </p:cNvSpPr>
          <p:nvPr>
            <p:ph type="sldNum" sz="quarter" idx="12"/>
          </p:nvPr>
        </p:nvSpPr>
        <p:spPr/>
        <p:txBody>
          <a:bodyPr/>
          <a:lstStyle>
            <a:lvl1pPr>
              <a:defRPr>
                <a:solidFill>
                  <a:schemeClr val="bg1"/>
                </a:solidFill>
              </a:defRPr>
            </a:lvl1pPr>
          </a:lstStyle>
          <a:p>
            <a:fld id="{8F7E9438-18F9-46BA-95FA-E23A9B4276B8}" type="slidenum">
              <a:rPr lang="en-GB" smtClean="0"/>
              <a:pPr/>
              <a:t>‹#›</a:t>
            </a:fld>
            <a:endParaRPr lang="en-GB" dirty="0"/>
          </a:p>
        </p:txBody>
      </p:sp>
    </p:spTree>
    <p:extLst>
      <p:ext uri="{BB962C8B-B14F-4D97-AF65-F5344CB8AC3E}">
        <p14:creationId xmlns:p14="http://schemas.microsoft.com/office/powerpoint/2010/main" val="153058122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SIT Black 8">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3C04EE7A-0C0C-2CB4-9CE9-039D5255667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a:stretch>
            <a:fillRect/>
          </a:stretch>
        </p:blipFill>
        <p:spPr>
          <a:xfrm>
            <a:off x="6862181" y="1"/>
            <a:ext cx="5328023" cy="6858000"/>
          </a:xfrm>
          <a:prstGeom prst="rect">
            <a:avLst/>
          </a:prstGeom>
          <a:ln w="12700">
            <a:miter lim="400000"/>
          </a:ln>
        </p:spPr>
      </p:pic>
      <p:pic>
        <p:nvPicPr>
          <p:cNvPr id="5" name="DSTI_White_Digital.png" descr="DSTI_White_Digital.png">
            <a:extLst>
              <a:ext uri="{FF2B5EF4-FFF2-40B4-BE49-F238E27FC236}">
                <a16:creationId xmlns:a16="http://schemas.microsoft.com/office/drawing/2014/main" id="{07C0D893-6296-AA58-21D0-4EA326B85B64}"/>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420418" y="327095"/>
            <a:ext cx="1766930" cy="956123"/>
          </a:xfrm>
          <a:prstGeom prst="rect">
            <a:avLst/>
          </a:prstGeom>
          <a:ln w="12700">
            <a:miter lim="400000"/>
          </a:ln>
        </p:spPr>
      </p:pic>
      <p:sp>
        <p:nvSpPr>
          <p:cNvPr id="7" name="Rectangle">
            <a:extLst>
              <a:ext uri="{FF2B5EF4-FFF2-40B4-BE49-F238E27FC236}">
                <a16:creationId xmlns:a16="http://schemas.microsoft.com/office/drawing/2014/main" id="{A7E39C7E-EF48-E933-9FD7-F7772089428F}"/>
              </a:ext>
            </a:extLst>
          </p:cNvPr>
          <p:cNvSpPr>
            <a:spLocks noGrp="1" noRot="1" noMove="1" noResize="1" noEditPoints="1" noAdjustHandles="1" noChangeArrowheads="1" noChangeShapeType="1"/>
          </p:cNvSpPr>
          <p:nvPr userDrawn="1"/>
        </p:nvSpPr>
        <p:spPr>
          <a:xfrm rot="16200000">
            <a:off x="-2123473" y="4304720"/>
            <a:ext cx="5136023" cy="76097"/>
          </a:xfrm>
          <a:prstGeom prst="rect">
            <a:avLst/>
          </a:prstGeom>
          <a:gradFill>
            <a:gsLst>
              <a:gs pos="0">
                <a:srgbClr val="00F8F8"/>
              </a:gs>
              <a:gs pos="100000">
                <a:srgbClr val="BA7CFC"/>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1" name="Text Placeholder 10">
            <a:extLst>
              <a:ext uri="{FF2B5EF4-FFF2-40B4-BE49-F238E27FC236}">
                <a16:creationId xmlns:a16="http://schemas.microsoft.com/office/drawing/2014/main" id="{440F03BB-0E28-4630-D04A-55C09B9FF285}"/>
              </a:ext>
            </a:extLst>
          </p:cNvPr>
          <p:cNvSpPr>
            <a:spLocks noGrp="1"/>
          </p:cNvSpPr>
          <p:nvPr>
            <p:ph type="body" sz="quarter" idx="10" hasCustomPrompt="1"/>
          </p:nvPr>
        </p:nvSpPr>
        <p:spPr>
          <a:xfrm>
            <a:off x="765175" y="1804239"/>
            <a:ext cx="5703094" cy="2111375"/>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10500" b="0">
                <a:solidFill>
                  <a:srgbClr val="FFFFFF"/>
                </a:solidFill>
                <a:latin typeface="Arial Black"/>
                <a:ea typeface="Arial Black"/>
                <a:cs typeface="Arial Black"/>
                <a:sym typeface="Arial Black"/>
              </a:defRPr>
            </a:pPr>
            <a:r>
              <a:rPr kumimoji="0" lang="en-GB" sz="5250" b="0" i="0" u="none" strike="noStrike" kern="0" cap="none" spc="0" normalizeH="0" baseline="0" noProof="0" dirty="0">
                <a:ln>
                  <a:noFill/>
                </a:ln>
                <a:solidFill>
                  <a:srgbClr val="FFFFFF"/>
                </a:solidFill>
                <a:effectLst/>
                <a:uLnTx/>
                <a:uFillTx/>
                <a:latin typeface="Arial Black"/>
                <a:sym typeface="Arial Black"/>
              </a:rPr>
              <a:t>Dolor sit </a:t>
            </a:r>
            <a:r>
              <a:rPr kumimoji="0" lang="en-GB" sz="5250" b="0" i="0" u="none" strike="noStrike" kern="0" cap="none" spc="0" normalizeH="0" baseline="0" noProof="0" dirty="0" err="1">
                <a:ln>
                  <a:noFill/>
                </a:ln>
                <a:solidFill>
                  <a:srgbClr val="FFFFFF"/>
                </a:solidFill>
                <a:effectLst/>
                <a:uLnTx/>
                <a:uFillTx/>
                <a:latin typeface="Arial Black"/>
                <a:sym typeface="Arial Black"/>
              </a:rPr>
              <a:t>amet</a:t>
            </a:r>
            <a:r>
              <a:rPr kumimoji="0" lang="en-GB" sz="5250" b="0" i="0" u="none" strike="noStrike" kern="0" cap="none" spc="0" normalizeH="0" baseline="0" noProof="0" dirty="0">
                <a:ln>
                  <a:noFill/>
                </a:ln>
                <a:solidFill>
                  <a:srgbClr val="FFFFFF"/>
                </a:solidFill>
                <a:effectLst/>
                <a:uLnTx/>
                <a:uFillTx/>
                <a:latin typeface="Arial Black"/>
                <a:sym typeface="Arial Black"/>
              </a:rPr>
              <a:t>, </a:t>
            </a:r>
            <a:r>
              <a:rPr kumimoji="0" lang="en-GB" sz="5250" b="0" i="0" u="none" strike="noStrike" kern="0" cap="none" spc="0" normalizeH="0" baseline="0" noProof="0" dirty="0" err="1">
                <a:ln>
                  <a:noFill/>
                </a:ln>
                <a:solidFill>
                  <a:srgbClr val="FFFFFF"/>
                </a:solidFill>
                <a:effectLst/>
                <a:uLnTx/>
                <a:uFillTx/>
                <a:latin typeface="Arial Black"/>
                <a:sym typeface="Arial Black"/>
              </a:rPr>
              <a:t>consectetur</a:t>
            </a:r>
            <a:br>
              <a:rPr kumimoji="0" lang="en-GB" sz="5250" b="0" i="0" u="none" strike="noStrike" kern="0" cap="none" spc="0" normalizeH="0" baseline="0" noProof="0" dirty="0">
                <a:ln>
                  <a:noFill/>
                </a:ln>
                <a:solidFill>
                  <a:srgbClr val="FFFFFF"/>
                </a:solidFill>
                <a:effectLst/>
                <a:uLnTx/>
                <a:uFillTx/>
                <a:latin typeface="Arial Black"/>
                <a:sym typeface="Arial Black"/>
              </a:rPr>
            </a:br>
            <a:r>
              <a:rPr kumimoji="0" lang="en-GB" sz="5250" b="0" i="0" u="none" strike="noStrike" kern="0" cap="none" spc="0" normalizeH="0" baseline="0" noProof="0" dirty="0" err="1">
                <a:ln>
                  <a:noFill/>
                </a:ln>
                <a:solidFill>
                  <a:srgbClr val="FFFFFF"/>
                </a:solidFill>
                <a:effectLst/>
                <a:uLnTx/>
                <a:uFillTx/>
                <a:latin typeface="Arial Black"/>
                <a:sym typeface="Arial Black"/>
              </a:rPr>
              <a:t>adipiscing</a:t>
            </a:r>
            <a:r>
              <a:rPr kumimoji="0" lang="en-GB" sz="5250" b="0" i="0" u="none" strike="noStrike" kern="0" cap="none" spc="0" normalizeH="0" baseline="0" noProof="0" dirty="0">
                <a:ln>
                  <a:noFill/>
                </a:ln>
                <a:solidFill>
                  <a:srgbClr val="FFFFFF"/>
                </a:solidFill>
                <a:effectLst/>
                <a:uLnTx/>
                <a:uFillTx/>
                <a:latin typeface="Arial Black"/>
                <a:sym typeface="Arial Black"/>
              </a:rPr>
              <a:t> </a:t>
            </a:r>
            <a:r>
              <a:rPr kumimoji="0" lang="en-GB" sz="5250" b="0" i="0" u="none" strike="noStrike" kern="0" cap="none" spc="0" normalizeH="0" baseline="0" noProof="0" dirty="0" err="1">
                <a:ln>
                  <a:noFill/>
                </a:ln>
                <a:solidFill>
                  <a:srgbClr val="FFFFFF"/>
                </a:solidFill>
                <a:effectLst/>
                <a:uLnTx/>
                <a:uFillTx/>
                <a:latin typeface="Arial Black"/>
                <a:sym typeface="Arial Black"/>
              </a:rPr>
              <a:t>elit</a:t>
            </a:r>
            <a:r>
              <a:rPr kumimoji="0" lang="en-GB" sz="5250" b="0" i="0" u="none" strike="noStrike" kern="0" cap="none" spc="0" normalizeH="0" baseline="0" noProof="0" dirty="0">
                <a:ln>
                  <a:noFill/>
                </a:ln>
                <a:solidFill>
                  <a:srgbClr val="FFFFFF"/>
                </a:solidFill>
                <a:effectLst/>
                <a:uLnTx/>
                <a:uFillTx/>
                <a:latin typeface="Arial Black"/>
                <a:sym typeface="Arial Black"/>
              </a:rPr>
              <a:t>.</a:t>
            </a:r>
          </a:p>
          <a:p>
            <a:pPr lvl="0"/>
            <a:endParaRPr lang="en-GB" dirty="0"/>
          </a:p>
        </p:txBody>
      </p:sp>
      <p:sp>
        <p:nvSpPr>
          <p:cNvPr id="13" name="Text Placeholder 12">
            <a:extLst>
              <a:ext uri="{FF2B5EF4-FFF2-40B4-BE49-F238E27FC236}">
                <a16:creationId xmlns:a16="http://schemas.microsoft.com/office/drawing/2014/main" id="{7B0F81F2-AEA0-AD8D-944D-4BB5373A2C28}"/>
              </a:ext>
            </a:extLst>
          </p:cNvPr>
          <p:cNvSpPr>
            <a:spLocks noGrp="1"/>
          </p:cNvSpPr>
          <p:nvPr>
            <p:ph type="body" sz="quarter" idx="11" hasCustomPrompt="1"/>
          </p:nvPr>
        </p:nvSpPr>
        <p:spPr>
          <a:xfrm>
            <a:off x="765176" y="4342768"/>
            <a:ext cx="5456011" cy="1797050"/>
          </a:xfrm>
          <a:prstGeom prst="rect">
            <a:avLst/>
          </a:prstGeom>
        </p:spPr>
        <p:txBody>
          <a:bodyPr/>
          <a:lstStyle>
            <a:lvl1pPr marL="0" indent="0">
              <a:buNone/>
              <a:defRPr sz="1800">
                <a:solidFill>
                  <a:schemeClr val="bg1"/>
                </a:solidFill>
                <a:latin typeface="+mj-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dirty="0"/>
              <a:t>Sed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a:p>
            <a:pPr lvl="0"/>
            <a:endParaRPr lang="en-GB" dirty="0"/>
          </a:p>
        </p:txBody>
      </p:sp>
      <p:sp>
        <p:nvSpPr>
          <p:cNvPr id="15" name="Text Placeholder 14">
            <a:extLst>
              <a:ext uri="{FF2B5EF4-FFF2-40B4-BE49-F238E27FC236}">
                <a16:creationId xmlns:a16="http://schemas.microsoft.com/office/drawing/2014/main" id="{681079A1-C32A-3635-44E4-5286A8B03EAA}"/>
              </a:ext>
            </a:extLst>
          </p:cNvPr>
          <p:cNvSpPr>
            <a:spLocks noGrp="1"/>
          </p:cNvSpPr>
          <p:nvPr>
            <p:ph type="body" sz="quarter" idx="12" hasCustomPrompt="1"/>
          </p:nvPr>
        </p:nvSpPr>
        <p:spPr>
          <a:xfrm>
            <a:off x="7544027" y="2979332"/>
            <a:ext cx="4368800" cy="2115182"/>
          </a:xfrm>
          <a:prstGeom prst="rect">
            <a:avLst/>
          </a:prstGeom>
        </p:spPr>
        <p:txBody>
          <a:bodyPr/>
          <a:lstStyle>
            <a:lvl1pPr marL="0" indent="0">
              <a:buNone/>
              <a:defRPr sz="1900">
                <a:latin typeface="+mj-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dirty="0"/>
              <a:t>“</a:t>
            </a:r>
            <a:r>
              <a:rPr lang="en-GB" dirty="0" err="1"/>
              <a:t>Mauris</a:t>
            </a:r>
            <a:r>
              <a:rPr lang="en-GB" dirty="0"/>
              <a:t> </a:t>
            </a:r>
            <a:r>
              <a:rPr lang="en-GB" dirty="0" err="1"/>
              <a:t>condimentum</a:t>
            </a:r>
            <a:r>
              <a:rPr lang="en-GB" dirty="0"/>
              <a:t> </a:t>
            </a:r>
            <a:r>
              <a:rPr lang="en-GB" dirty="0" err="1"/>
              <a:t>neque</a:t>
            </a:r>
            <a:r>
              <a:rPr lang="en-GB" dirty="0"/>
              <a:t> </a:t>
            </a:r>
            <a:r>
              <a:rPr lang="en-GB" dirty="0" err="1"/>
              <a:t>mauris</a:t>
            </a:r>
            <a:r>
              <a:rPr lang="en-GB" dirty="0"/>
              <a:t>, vitae dictum </a:t>
            </a:r>
            <a:r>
              <a:rPr lang="en-GB" dirty="0" err="1"/>
              <a:t>quam</a:t>
            </a:r>
            <a:r>
              <a:rPr lang="en-GB" dirty="0"/>
              <a:t> tempus </a:t>
            </a:r>
            <a:r>
              <a:rPr lang="en-GB" dirty="0" err="1"/>
              <a:t>ut.</a:t>
            </a:r>
            <a:r>
              <a:rPr lang="en-GB" dirty="0"/>
              <a:t> </a:t>
            </a:r>
            <a:r>
              <a:rPr lang="en-GB" dirty="0" err="1"/>
              <a:t>Quisque</a:t>
            </a:r>
            <a:r>
              <a:rPr lang="en-GB" dirty="0"/>
              <a:t> vitae </a:t>
            </a:r>
            <a:r>
              <a:rPr lang="en-GB" dirty="0" err="1"/>
              <a:t>posuere</a:t>
            </a:r>
            <a:r>
              <a:rPr lang="en-GB" dirty="0"/>
              <a:t> ligula. </a:t>
            </a:r>
            <a:r>
              <a:rPr lang="en-GB" dirty="0" err="1"/>
              <a:t>Nullam</a:t>
            </a:r>
            <a:r>
              <a:rPr lang="en-GB" dirty="0"/>
              <a:t> at convallis </a:t>
            </a:r>
            <a:r>
              <a:rPr lang="en-GB" dirty="0" err="1"/>
              <a:t>purus</a:t>
            </a:r>
            <a:r>
              <a:rPr lang="en-GB" dirty="0"/>
              <a:t>. Proin </a:t>
            </a:r>
            <a:r>
              <a:rPr lang="en-GB" dirty="0" err="1"/>
              <a:t>nunc</a:t>
            </a:r>
            <a:r>
              <a:rPr lang="en-GB" dirty="0"/>
              <a:t> </a:t>
            </a:r>
            <a:r>
              <a:rPr lang="en-GB" dirty="0" err="1"/>
              <a:t>lacus</a:t>
            </a:r>
            <a:r>
              <a:rPr lang="en-GB" dirty="0"/>
              <a:t>, </a:t>
            </a:r>
            <a:r>
              <a:rPr lang="en-GB" dirty="0" err="1"/>
              <a:t>dignissim</a:t>
            </a:r>
            <a:r>
              <a:rPr lang="en-GB" dirty="0"/>
              <a:t> in </a:t>
            </a:r>
            <a:r>
              <a:rPr lang="en-GB" dirty="0" err="1"/>
              <a:t>neque</a:t>
            </a:r>
            <a:r>
              <a:rPr lang="en-GB" dirty="0"/>
              <a:t> sit </a:t>
            </a:r>
            <a:r>
              <a:rPr lang="en-GB" dirty="0" err="1"/>
              <a:t>amet</a:t>
            </a:r>
            <a:r>
              <a:rPr lang="en-GB" dirty="0"/>
              <a:t>, </a:t>
            </a:r>
            <a:r>
              <a:rPr lang="en-GB" dirty="0" err="1"/>
              <a:t>mollis</a:t>
            </a:r>
            <a:r>
              <a:rPr lang="en-GB" dirty="0"/>
              <a:t> </a:t>
            </a:r>
            <a:r>
              <a:rPr lang="en-GB" dirty="0" err="1"/>
              <a:t>elementum</a:t>
            </a:r>
            <a:r>
              <a:rPr lang="en-GB" dirty="0"/>
              <a:t> </a:t>
            </a:r>
            <a:r>
              <a:rPr lang="en-GB" dirty="0" err="1"/>
              <a:t>odio</a:t>
            </a:r>
            <a:r>
              <a:rPr lang="en-GB" dirty="0"/>
              <a:t>. Cras </a:t>
            </a:r>
            <a:r>
              <a:rPr lang="en-GB" dirty="0" err="1"/>
              <a:t>bibendum</a:t>
            </a:r>
            <a:r>
              <a:rPr lang="en-GB" dirty="0"/>
              <a:t> </a:t>
            </a:r>
            <a:r>
              <a:rPr lang="en-GB" dirty="0" err="1"/>
              <a:t>nibh</a:t>
            </a:r>
            <a:r>
              <a:rPr lang="en-GB" dirty="0"/>
              <a:t> ipsum, sit </a:t>
            </a:r>
            <a:r>
              <a:rPr lang="en-GB" dirty="0" err="1"/>
              <a:t>amet</a:t>
            </a:r>
            <a:r>
              <a:rPr lang="en-GB" dirty="0"/>
              <a:t> </a:t>
            </a:r>
            <a:r>
              <a:rPr lang="en-GB" dirty="0" err="1"/>
              <a:t>posuere</a:t>
            </a:r>
            <a:r>
              <a:rPr lang="en-GB" dirty="0"/>
              <a:t> lorem </a:t>
            </a:r>
            <a:r>
              <a:rPr lang="en-GB" dirty="0" err="1"/>
              <a:t>bibendum</a:t>
            </a:r>
            <a:r>
              <a:rPr lang="en-GB" dirty="0"/>
              <a:t> </a:t>
            </a:r>
            <a:r>
              <a:rPr lang="en-GB" dirty="0" err="1"/>
              <a:t>nec</a:t>
            </a:r>
            <a:r>
              <a:rPr lang="en-GB" dirty="0"/>
              <a:t>.”</a:t>
            </a:r>
          </a:p>
          <a:p>
            <a:pPr lvl="0"/>
            <a:endParaRPr lang="en-GB" dirty="0"/>
          </a:p>
        </p:txBody>
      </p:sp>
      <p:sp>
        <p:nvSpPr>
          <p:cNvPr id="16" name="Slide Number Placeholder 15">
            <a:extLst>
              <a:ext uri="{FF2B5EF4-FFF2-40B4-BE49-F238E27FC236}">
                <a16:creationId xmlns:a16="http://schemas.microsoft.com/office/drawing/2014/main" id="{2CA845BD-8435-F0CC-B78F-563929FD3263}"/>
              </a:ext>
            </a:extLst>
          </p:cNvPr>
          <p:cNvSpPr>
            <a:spLocks noGrp="1"/>
          </p:cNvSpPr>
          <p:nvPr>
            <p:ph type="sldNum" sz="quarter" idx="13"/>
          </p:nvPr>
        </p:nvSpPr>
        <p:spPr/>
        <p:txBody>
          <a:bodyPr/>
          <a:lstStyle>
            <a:lvl1pPr>
              <a:defRPr>
                <a:solidFill>
                  <a:schemeClr val="bg1"/>
                </a:solidFill>
              </a:defRPr>
            </a:lvl1pPr>
          </a:lstStyle>
          <a:p>
            <a:fld id="{8F7E9438-18F9-46BA-95FA-E23A9B4276B8}" type="slidenum">
              <a:rPr lang="en-GB" smtClean="0"/>
              <a:pPr/>
              <a:t>‹#›</a:t>
            </a:fld>
            <a:endParaRPr lang="en-GB" dirty="0"/>
          </a:p>
        </p:txBody>
      </p:sp>
    </p:spTree>
    <p:extLst>
      <p:ext uri="{BB962C8B-B14F-4D97-AF65-F5344CB8AC3E}">
        <p14:creationId xmlns:p14="http://schemas.microsoft.com/office/powerpoint/2010/main" val="335738491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SIT Black 9">
    <p:spTree>
      <p:nvGrpSpPr>
        <p:cNvPr id="1" name=""/>
        <p:cNvGrpSpPr/>
        <p:nvPr/>
      </p:nvGrpSpPr>
      <p:grpSpPr>
        <a:xfrm>
          <a:off x="0" y="0"/>
          <a:ext cx="0" cy="0"/>
          <a:chOff x="0" y="0"/>
          <a:chExt cx="0" cy="0"/>
        </a:xfrm>
      </p:grpSpPr>
      <p:pic>
        <p:nvPicPr>
          <p:cNvPr id="4" name="Net_Standalone_2.png" descr="Net_Standalone_2.png">
            <a:extLst>
              <a:ext uri="{FF2B5EF4-FFF2-40B4-BE49-F238E27FC236}">
                <a16:creationId xmlns:a16="http://schemas.microsoft.com/office/drawing/2014/main" id="{AC1BB522-2185-A8BA-B931-12644E9889E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a:stretch>
            <a:fillRect/>
          </a:stretch>
        </p:blipFill>
        <p:spPr>
          <a:xfrm rot="9393244">
            <a:off x="2022212" y="4403026"/>
            <a:ext cx="11471081" cy="4187340"/>
          </a:xfrm>
          <a:custGeom>
            <a:avLst/>
            <a:gdLst/>
            <a:ahLst/>
            <a:cxnLst>
              <a:cxn ang="0">
                <a:pos x="wd2" y="hd2"/>
              </a:cxn>
              <a:cxn ang="5400000">
                <a:pos x="wd2" y="hd2"/>
              </a:cxn>
              <a:cxn ang="10800000">
                <a:pos x="wd2" y="hd2"/>
              </a:cxn>
              <a:cxn ang="16200000">
                <a:pos x="wd2" y="hd2"/>
              </a:cxn>
            </a:cxnLst>
            <a:rect l="0" t="0" r="r" b="b"/>
            <a:pathLst>
              <a:path w="21600" h="21600" extrusionOk="0">
                <a:moveTo>
                  <a:pt x="21600" y="21599"/>
                </a:moveTo>
                <a:lnTo>
                  <a:pt x="3420" y="0"/>
                </a:lnTo>
                <a:lnTo>
                  <a:pt x="0" y="21600"/>
                </a:lnTo>
                <a:lnTo>
                  <a:pt x="21600" y="21599"/>
                </a:lnTo>
                <a:close/>
              </a:path>
            </a:pathLst>
          </a:custGeom>
          <a:ln w="12700">
            <a:miter lim="400000"/>
          </a:ln>
        </p:spPr>
      </p:pic>
      <p:pic>
        <p:nvPicPr>
          <p:cNvPr id="5" name="Crisps_1.png" descr="Crisps_1.png">
            <a:extLst>
              <a:ext uri="{FF2B5EF4-FFF2-40B4-BE49-F238E27FC236}">
                <a16:creationId xmlns:a16="http://schemas.microsoft.com/office/drawing/2014/main" id="{0943C0BC-7ADC-76FE-F215-E6A01213D1DE}"/>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Lst>
          </a:blip>
          <a:srcRect t="7384" r="15795"/>
          <a:stretch>
            <a:fillRect/>
          </a:stretch>
        </p:blipFill>
        <p:spPr>
          <a:xfrm rot="6647007">
            <a:off x="8855746" y="4009360"/>
            <a:ext cx="3414861" cy="37559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688" y="21600"/>
                </a:lnTo>
                <a:lnTo>
                  <a:pt x="21600" y="20940"/>
                </a:lnTo>
                <a:lnTo>
                  <a:pt x="12858" y="0"/>
                </a:lnTo>
                <a:lnTo>
                  <a:pt x="0" y="4437"/>
                </a:lnTo>
                <a:lnTo>
                  <a:pt x="0" y="21600"/>
                </a:lnTo>
                <a:close/>
              </a:path>
            </a:pathLst>
          </a:custGeom>
          <a:ln w="12700">
            <a:miter lim="400000"/>
          </a:ln>
        </p:spPr>
      </p:pic>
      <p:pic>
        <p:nvPicPr>
          <p:cNvPr id="6" name="Crisps_12.png" descr="Crisps_12.png">
            <a:extLst>
              <a:ext uri="{FF2B5EF4-FFF2-40B4-BE49-F238E27FC236}">
                <a16:creationId xmlns:a16="http://schemas.microsoft.com/office/drawing/2014/main" id="{3155B3EB-673A-B4E2-DB9B-FBAC5B0B8B44}"/>
              </a:ext>
            </a:extLst>
          </p:cNvPr>
          <p:cNvPicPr>
            <a:picLocks noGrp="1" noRot="1" noChangeAspect="1" noMove="1" noResize="1" noEditPoints="1" noAdjustHandles="1" noChangeArrowheads="1" noChangeShapeType="1" noCrop="1"/>
          </p:cNvPicPr>
          <p:nvPr userDrawn="1"/>
        </p:nvPicPr>
        <p:blipFill>
          <a:blip r:embed="rId4">
            <a:alphaModFix amt="75024"/>
            <a:extLst>
              <a:ext uri="{28A0092B-C50C-407E-A947-70E740481C1C}">
                <a14:useLocalDpi xmlns:a14="http://schemas.microsoft.com/office/drawing/2010/main"/>
              </a:ext>
            </a:extLst>
          </a:blip>
          <a:srcRect r="24911" b="19524"/>
          <a:stretch>
            <a:fillRect/>
          </a:stretch>
        </p:blipFill>
        <p:spPr>
          <a:xfrm>
            <a:off x="9498986" y="3964160"/>
            <a:ext cx="2709521" cy="2903878"/>
          </a:xfrm>
          <a:prstGeom prst="rect">
            <a:avLst/>
          </a:prstGeom>
          <a:ln w="12700">
            <a:miter lim="400000"/>
          </a:ln>
        </p:spPr>
      </p:pic>
      <p:pic>
        <p:nvPicPr>
          <p:cNvPr id="8" name="DSTI_White_Digital.png" descr="DSTI_White_Digital.png">
            <a:extLst>
              <a:ext uri="{FF2B5EF4-FFF2-40B4-BE49-F238E27FC236}">
                <a16:creationId xmlns:a16="http://schemas.microsoft.com/office/drawing/2014/main" id="{9865537F-5663-1812-2E59-C2ACF5252D3C}"/>
              </a:ext>
            </a:extLst>
          </p:cNvPr>
          <p:cNvPicPr>
            <a:picLocks noChangeAspect="1"/>
          </p:cNvPicPr>
          <p:nvPr userDrawn="1"/>
        </p:nvPicPr>
        <p:blipFill>
          <a:blip r:embed="rId5"/>
          <a:stretch>
            <a:fillRect/>
          </a:stretch>
        </p:blipFill>
        <p:spPr>
          <a:xfrm>
            <a:off x="10103596" y="327095"/>
            <a:ext cx="1766930" cy="956123"/>
          </a:xfrm>
          <a:prstGeom prst="rect">
            <a:avLst/>
          </a:prstGeom>
          <a:ln w="12700">
            <a:miter lim="400000"/>
          </a:ln>
        </p:spPr>
      </p:pic>
      <p:sp>
        <p:nvSpPr>
          <p:cNvPr id="10" name="Rectangle">
            <a:extLst>
              <a:ext uri="{FF2B5EF4-FFF2-40B4-BE49-F238E27FC236}">
                <a16:creationId xmlns:a16="http://schemas.microsoft.com/office/drawing/2014/main" id="{6F535007-3367-E531-F8CD-8BBBDC448913}"/>
              </a:ext>
            </a:extLst>
          </p:cNvPr>
          <p:cNvSpPr>
            <a:spLocks noGrp="1" noRot="1" noMove="1" noResize="1" noEditPoints="1" noAdjustHandles="1" noChangeArrowheads="1" noChangeShapeType="1"/>
          </p:cNvSpPr>
          <p:nvPr userDrawn="1"/>
        </p:nvSpPr>
        <p:spPr>
          <a:xfrm>
            <a:off x="1899" y="2601493"/>
            <a:ext cx="5947557" cy="76097"/>
          </a:xfrm>
          <a:prstGeom prst="rect">
            <a:avLst/>
          </a:prstGeom>
          <a:gradFill>
            <a:gsLst>
              <a:gs pos="0">
                <a:srgbClr val="00F8F8"/>
              </a:gs>
              <a:gs pos="100000">
                <a:srgbClr val="BA7CFC"/>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2" name="Text Placeholder 11">
            <a:extLst>
              <a:ext uri="{FF2B5EF4-FFF2-40B4-BE49-F238E27FC236}">
                <a16:creationId xmlns:a16="http://schemas.microsoft.com/office/drawing/2014/main" id="{B31CF84E-47E0-597F-83B0-99EE8500A7BC}"/>
              </a:ext>
            </a:extLst>
          </p:cNvPr>
          <p:cNvSpPr>
            <a:spLocks noGrp="1"/>
          </p:cNvSpPr>
          <p:nvPr>
            <p:ph type="body" sz="quarter" idx="10" hasCustomPrompt="1"/>
          </p:nvPr>
        </p:nvSpPr>
        <p:spPr>
          <a:xfrm>
            <a:off x="542925" y="511432"/>
            <a:ext cx="6674644" cy="1932782"/>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9200" b="0" cap="all">
                <a:solidFill>
                  <a:srgbClr val="FFFFFF"/>
                </a:solidFill>
                <a:latin typeface="Arial Black"/>
                <a:ea typeface="Arial Black"/>
                <a:cs typeface="Arial Black"/>
                <a:sym typeface="Arial Black"/>
              </a:defRPr>
            </a:pPr>
            <a:r>
              <a:rPr kumimoji="0" lang="en-GB" sz="4600" b="0" i="0" u="none" strike="noStrike" kern="0" cap="all" spc="0" normalizeH="0" baseline="0" noProof="0" dirty="0">
                <a:ln>
                  <a:noFill/>
                </a:ln>
                <a:solidFill>
                  <a:srgbClr val="FFFFFF"/>
                </a:solidFill>
                <a:effectLst/>
                <a:uLnTx/>
                <a:uFillTx/>
                <a:latin typeface="Arial Black"/>
                <a:sym typeface="Arial Black"/>
              </a:rPr>
              <a:t>Dolor sit </a:t>
            </a:r>
            <a:r>
              <a:rPr kumimoji="0" lang="en-GB" sz="4600" b="0" i="0" u="none" strike="noStrike" kern="0" cap="all" spc="0" normalizeH="0" baseline="0" noProof="0" dirty="0" err="1">
                <a:ln>
                  <a:noFill/>
                </a:ln>
                <a:solidFill>
                  <a:srgbClr val="FFFFFF"/>
                </a:solidFill>
                <a:effectLst/>
                <a:uLnTx/>
                <a:uFillTx/>
                <a:latin typeface="Arial Black"/>
                <a:sym typeface="Arial Black"/>
              </a:rPr>
              <a:t>amet</a:t>
            </a:r>
            <a:r>
              <a:rPr kumimoji="0" lang="en-GB" sz="4600" b="0" i="0" u="none" strike="noStrike" kern="0" cap="all" spc="0" normalizeH="0" baseline="0" noProof="0" dirty="0">
                <a:ln>
                  <a:noFill/>
                </a:ln>
                <a:solidFill>
                  <a:srgbClr val="FFFFFF"/>
                </a:solidFill>
                <a:effectLst/>
                <a:uLnTx/>
                <a:uFillTx/>
                <a:latin typeface="Arial Black"/>
                <a:sym typeface="Arial Black"/>
              </a:rPr>
              <a:t>, </a:t>
            </a:r>
            <a:r>
              <a:rPr kumimoji="0" lang="en-GB" sz="4600" b="0" i="0" u="none" strike="noStrike" kern="0" cap="all" spc="0" normalizeH="0" baseline="0" noProof="0" dirty="0" err="1">
                <a:ln>
                  <a:noFill/>
                </a:ln>
                <a:solidFill>
                  <a:srgbClr val="FFFFFF"/>
                </a:solidFill>
                <a:effectLst/>
                <a:uLnTx/>
                <a:uFillTx/>
                <a:latin typeface="Arial Black"/>
                <a:sym typeface="Arial Black"/>
              </a:rPr>
              <a:t>consectetur</a:t>
            </a:r>
            <a:br>
              <a:rPr kumimoji="0" lang="en-GB" sz="4600" b="0" i="0" u="none" strike="noStrike" kern="0" cap="all" spc="0" normalizeH="0" baseline="0" noProof="0" dirty="0">
                <a:ln>
                  <a:noFill/>
                </a:ln>
                <a:solidFill>
                  <a:srgbClr val="FFFFFF"/>
                </a:solidFill>
                <a:effectLst/>
                <a:uLnTx/>
                <a:uFillTx/>
                <a:latin typeface="Arial Black"/>
                <a:sym typeface="Arial Black"/>
              </a:rPr>
            </a:br>
            <a:r>
              <a:rPr kumimoji="0" lang="en-GB" sz="4600" b="0" i="0" u="none" strike="noStrike" kern="0" cap="all" spc="0" normalizeH="0" baseline="0" noProof="0" dirty="0" err="1">
                <a:ln>
                  <a:noFill/>
                </a:ln>
                <a:solidFill>
                  <a:srgbClr val="FFFFFF"/>
                </a:solidFill>
                <a:effectLst/>
                <a:uLnTx/>
                <a:uFillTx/>
                <a:latin typeface="Arial Black"/>
                <a:sym typeface="Arial Black"/>
              </a:rPr>
              <a:t>adipiscing</a:t>
            </a:r>
            <a:r>
              <a:rPr kumimoji="0" lang="en-GB" sz="4600" b="0" i="0" u="none" strike="noStrike" kern="0" cap="all" spc="0" normalizeH="0" baseline="0" noProof="0" dirty="0">
                <a:ln>
                  <a:noFill/>
                </a:ln>
                <a:solidFill>
                  <a:srgbClr val="FFFFFF"/>
                </a:solidFill>
                <a:effectLst/>
                <a:uLnTx/>
                <a:uFillTx/>
                <a:latin typeface="Arial Black"/>
                <a:sym typeface="Arial Black"/>
              </a:rPr>
              <a:t> </a:t>
            </a:r>
            <a:r>
              <a:rPr kumimoji="0" lang="en-GB" sz="4600" b="0" i="0" u="none" strike="noStrike" kern="0" cap="all" spc="0" normalizeH="0" baseline="0" noProof="0" dirty="0" err="1">
                <a:ln>
                  <a:noFill/>
                </a:ln>
                <a:solidFill>
                  <a:srgbClr val="FFFFFF"/>
                </a:solidFill>
                <a:effectLst/>
                <a:uLnTx/>
                <a:uFillTx/>
                <a:latin typeface="Arial Black"/>
                <a:sym typeface="Arial Black"/>
              </a:rPr>
              <a:t>elit</a:t>
            </a:r>
            <a:endParaRPr kumimoji="0" lang="en-GB" sz="4600" b="0" i="0" u="none" strike="noStrike" kern="0" cap="all" spc="0" normalizeH="0" baseline="0" noProof="0" dirty="0">
              <a:ln>
                <a:noFill/>
              </a:ln>
              <a:solidFill>
                <a:srgbClr val="FFFFFF"/>
              </a:solidFill>
              <a:effectLst/>
              <a:uLnTx/>
              <a:uFillTx/>
              <a:latin typeface="Arial Black"/>
              <a:sym typeface="Arial Black"/>
            </a:endParaRPr>
          </a:p>
          <a:p>
            <a:pPr lvl="0"/>
            <a:endParaRPr lang="en-GB" dirty="0"/>
          </a:p>
        </p:txBody>
      </p:sp>
      <p:sp>
        <p:nvSpPr>
          <p:cNvPr id="14" name="Text Placeholder 13">
            <a:extLst>
              <a:ext uri="{FF2B5EF4-FFF2-40B4-BE49-F238E27FC236}">
                <a16:creationId xmlns:a16="http://schemas.microsoft.com/office/drawing/2014/main" id="{EA2A336A-473F-C874-5F7D-DE43D436CCA5}"/>
              </a:ext>
            </a:extLst>
          </p:cNvPr>
          <p:cNvSpPr>
            <a:spLocks noGrp="1"/>
          </p:cNvSpPr>
          <p:nvPr>
            <p:ph type="body" sz="quarter" idx="11" hasCustomPrompt="1"/>
          </p:nvPr>
        </p:nvSpPr>
        <p:spPr>
          <a:xfrm>
            <a:off x="542926" y="3053393"/>
            <a:ext cx="5155747" cy="1992313"/>
          </a:xfrm>
          <a:prstGeom prst="rect">
            <a:avLst/>
          </a:prstGeom>
        </p:spPr>
        <p:txBody>
          <a:bodyPr/>
          <a:lstStyle>
            <a:lvl1pPr marL="0" indent="0">
              <a:buNone/>
              <a:defRPr sz="1600">
                <a:solidFill>
                  <a:schemeClr val="bg1"/>
                </a:solidFill>
                <a:latin typeface="+mj-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dirty="0"/>
              <a:t>Sed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dolore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a:t>
            </a:r>
          </a:p>
          <a:p>
            <a:pPr lvl="0"/>
            <a:endParaRPr lang="en-GB" dirty="0"/>
          </a:p>
        </p:txBody>
      </p:sp>
      <p:sp>
        <p:nvSpPr>
          <p:cNvPr id="15" name="Slide Number Placeholder 14">
            <a:extLst>
              <a:ext uri="{FF2B5EF4-FFF2-40B4-BE49-F238E27FC236}">
                <a16:creationId xmlns:a16="http://schemas.microsoft.com/office/drawing/2014/main" id="{04443886-83B6-3B8B-092F-7CF30CC347DB}"/>
              </a:ext>
            </a:extLst>
          </p:cNvPr>
          <p:cNvSpPr>
            <a:spLocks noGrp="1"/>
          </p:cNvSpPr>
          <p:nvPr>
            <p:ph type="sldNum" sz="quarter" idx="12"/>
          </p:nvPr>
        </p:nvSpPr>
        <p:spPr/>
        <p:txBody>
          <a:bodyPr/>
          <a:lstStyle>
            <a:lvl1pPr>
              <a:defRPr>
                <a:solidFill>
                  <a:schemeClr val="bg1"/>
                </a:solidFill>
              </a:defRPr>
            </a:lvl1pPr>
          </a:lstStyle>
          <a:p>
            <a:fld id="{8F7E9438-18F9-46BA-95FA-E23A9B4276B8}" type="slidenum">
              <a:rPr lang="en-GB" smtClean="0"/>
              <a:pPr/>
              <a:t>‹#›</a:t>
            </a:fld>
            <a:endParaRPr lang="en-GB" dirty="0"/>
          </a:p>
        </p:txBody>
      </p:sp>
    </p:spTree>
    <p:extLst>
      <p:ext uri="{BB962C8B-B14F-4D97-AF65-F5344CB8AC3E}">
        <p14:creationId xmlns:p14="http://schemas.microsoft.com/office/powerpoint/2010/main" val="272981110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SIT Black 10">
    <p:spTree>
      <p:nvGrpSpPr>
        <p:cNvPr id="1" name=""/>
        <p:cNvGrpSpPr/>
        <p:nvPr/>
      </p:nvGrpSpPr>
      <p:grpSpPr>
        <a:xfrm>
          <a:off x="0" y="0"/>
          <a:ext cx="0" cy="0"/>
          <a:chOff x="0" y="0"/>
          <a:chExt cx="0" cy="0"/>
        </a:xfrm>
      </p:grpSpPr>
      <p:pic>
        <p:nvPicPr>
          <p:cNvPr id="4" name="Crisps_1.png" descr="Crisps_1.png">
            <a:extLst>
              <a:ext uri="{FF2B5EF4-FFF2-40B4-BE49-F238E27FC236}">
                <a16:creationId xmlns:a16="http://schemas.microsoft.com/office/drawing/2014/main" id="{2DAF76FA-4EA1-12CD-7D3D-5D66D575819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r="35760"/>
          <a:stretch>
            <a:fillRect/>
          </a:stretch>
        </p:blipFill>
        <p:spPr>
          <a:xfrm rot="7639377">
            <a:off x="568280" y="3791110"/>
            <a:ext cx="3409198" cy="53069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463" y="21600"/>
                </a:lnTo>
                <a:lnTo>
                  <a:pt x="21600" y="17125"/>
                </a:lnTo>
                <a:lnTo>
                  <a:pt x="1276" y="0"/>
                </a:lnTo>
                <a:lnTo>
                  <a:pt x="0" y="0"/>
                </a:lnTo>
                <a:lnTo>
                  <a:pt x="0" y="21600"/>
                </a:lnTo>
                <a:close/>
              </a:path>
            </a:pathLst>
          </a:custGeom>
          <a:ln w="12700">
            <a:miter lim="400000"/>
          </a:ln>
        </p:spPr>
      </p:pic>
      <p:pic>
        <p:nvPicPr>
          <p:cNvPr id="5" name="Crisps_1.png" descr="Crisps_1.png">
            <a:extLst>
              <a:ext uri="{FF2B5EF4-FFF2-40B4-BE49-F238E27FC236}">
                <a16:creationId xmlns:a16="http://schemas.microsoft.com/office/drawing/2014/main" id="{305708FB-F91A-E631-1A20-42C28E8643B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l="16959" b="46984"/>
          <a:stretch>
            <a:fillRect/>
          </a:stretch>
        </p:blipFill>
        <p:spPr>
          <a:xfrm rot="10931840">
            <a:off x="7837920" y="-81379"/>
            <a:ext cx="4406957" cy="2813494"/>
          </a:xfrm>
          <a:custGeom>
            <a:avLst/>
            <a:gdLst/>
            <a:ahLst/>
            <a:cxnLst>
              <a:cxn ang="0">
                <a:pos x="wd2" y="hd2"/>
              </a:cxn>
              <a:cxn ang="5400000">
                <a:pos x="wd2" y="hd2"/>
              </a:cxn>
              <a:cxn ang="10800000">
                <a:pos x="wd2" y="hd2"/>
              </a:cxn>
              <a:cxn ang="16200000">
                <a:pos x="wd2" y="hd2"/>
              </a:cxn>
            </a:cxnLst>
            <a:rect l="0" t="0" r="r" b="b"/>
            <a:pathLst>
              <a:path w="21600" h="21600" extrusionOk="0">
                <a:moveTo>
                  <a:pt x="21600" y="20334"/>
                </a:moveTo>
                <a:lnTo>
                  <a:pt x="21600" y="1"/>
                </a:lnTo>
                <a:lnTo>
                  <a:pt x="0" y="0"/>
                </a:lnTo>
                <a:lnTo>
                  <a:pt x="529" y="21600"/>
                </a:lnTo>
                <a:lnTo>
                  <a:pt x="21600" y="20334"/>
                </a:lnTo>
                <a:close/>
              </a:path>
            </a:pathLst>
          </a:custGeom>
          <a:ln w="12700">
            <a:miter lim="400000"/>
          </a:ln>
        </p:spPr>
      </p:pic>
      <p:sp>
        <p:nvSpPr>
          <p:cNvPr id="8" name="Rectangle">
            <a:extLst>
              <a:ext uri="{FF2B5EF4-FFF2-40B4-BE49-F238E27FC236}">
                <a16:creationId xmlns:a16="http://schemas.microsoft.com/office/drawing/2014/main" id="{AB9F2947-7BFC-E0B5-06F4-BA7F063A1D08}"/>
              </a:ext>
            </a:extLst>
          </p:cNvPr>
          <p:cNvSpPr>
            <a:spLocks noGrp="1" noRot="1" noMove="1" noResize="1" noEditPoints="1" noAdjustHandles="1" noChangeArrowheads="1" noChangeShapeType="1"/>
          </p:cNvSpPr>
          <p:nvPr userDrawn="1"/>
        </p:nvSpPr>
        <p:spPr>
          <a:xfrm>
            <a:off x="1899" y="1096380"/>
            <a:ext cx="8308423" cy="76097"/>
          </a:xfrm>
          <a:prstGeom prst="rect">
            <a:avLst/>
          </a:prstGeom>
          <a:gradFill>
            <a:gsLst>
              <a:gs pos="0">
                <a:srgbClr val="00F8F8"/>
              </a:gs>
              <a:gs pos="100000">
                <a:srgbClr val="BA7CFC"/>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9" name="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923775F3-2E5A-A11A-447F-A75CA95D985B}"/>
              </a:ext>
            </a:extLst>
          </p:cNvPr>
          <p:cNvSpPr txBox="1"/>
          <p:nvPr userDrawn="1"/>
        </p:nvSpPr>
        <p:spPr>
          <a:xfrm>
            <a:off x="522562" y="2637420"/>
            <a:ext cx="9520508"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224896" indent="-224896" algn="l">
              <a:spcBef>
                <a:spcPts val="1750"/>
              </a:spcBef>
              <a:buSzPct val="125000"/>
              <a:buChar char="•"/>
              <a:defRPr sz="3600" b="0">
                <a:solidFill>
                  <a:srgbClr val="FFFFFF"/>
                </a:solidFill>
                <a:latin typeface="Arial"/>
                <a:ea typeface="Arial"/>
                <a:cs typeface="Arial"/>
                <a:sym typeface="Arial"/>
              </a:defRPr>
            </a:pPr>
            <a:endParaRPr sz="1800" dirty="0"/>
          </a:p>
        </p:txBody>
      </p:sp>
      <p:sp>
        <p:nvSpPr>
          <p:cNvPr id="10" name="Rectangle">
            <a:extLst>
              <a:ext uri="{FF2B5EF4-FFF2-40B4-BE49-F238E27FC236}">
                <a16:creationId xmlns:a16="http://schemas.microsoft.com/office/drawing/2014/main" id="{BAF1025F-BBA6-2B6B-B3AA-3800F994A95A}"/>
              </a:ext>
            </a:extLst>
          </p:cNvPr>
          <p:cNvSpPr>
            <a:spLocks noGrp="1" noRot="1" noMove="1" noResize="1" noEditPoints="1" noAdjustHandles="1" noChangeArrowheads="1" noChangeShapeType="1"/>
          </p:cNvSpPr>
          <p:nvPr userDrawn="1"/>
        </p:nvSpPr>
        <p:spPr>
          <a:xfrm>
            <a:off x="5097536" y="4889277"/>
            <a:ext cx="7094838" cy="76097"/>
          </a:xfrm>
          <a:prstGeom prst="rect">
            <a:avLst/>
          </a:prstGeom>
          <a:gradFill>
            <a:gsLst>
              <a:gs pos="0">
                <a:srgbClr val="00F8F8"/>
              </a:gs>
              <a:gs pos="100000">
                <a:srgbClr val="BA7CFC"/>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1" name="DSTI_Black_Digital-01.png" descr="DSTI_Black_Digital-01.png">
            <a:extLst>
              <a:ext uri="{FF2B5EF4-FFF2-40B4-BE49-F238E27FC236}">
                <a16:creationId xmlns:a16="http://schemas.microsoft.com/office/drawing/2014/main" id="{E8A243CC-550C-6DD2-0E11-4A8FB755C5A1}"/>
              </a:ext>
            </a:extLst>
          </p:cNvPr>
          <p:cNvPicPr>
            <a:picLocks noChangeAspect="1"/>
          </p:cNvPicPr>
          <p:nvPr userDrawn="1"/>
        </p:nvPicPr>
        <p:blipFill>
          <a:blip r:embed="rId3"/>
          <a:stretch>
            <a:fillRect/>
          </a:stretch>
        </p:blipFill>
        <p:spPr>
          <a:xfrm>
            <a:off x="10099542" y="325077"/>
            <a:ext cx="1825836" cy="919866"/>
          </a:xfrm>
          <a:prstGeom prst="rect">
            <a:avLst/>
          </a:prstGeom>
          <a:ln w="12700">
            <a:miter lim="400000"/>
          </a:ln>
        </p:spPr>
      </p:pic>
      <p:sp>
        <p:nvSpPr>
          <p:cNvPr id="15" name="Text Placeholder 14">
            <a:extLst>
              <a:ext uri="{FF2B5EF4-FFF2-40B4-BE49-F238E27FC236}">
                <a16:creationId xmlns:a16="http://schemas.microsoft.com/office/drawing/2014/main" id="{EB195AFB-5C58-A46E-041E-A69D5989329A}"/>
              </a:ext>
            </a:extLst>
          </p:cNvPr>
          <p:cNvSpPr>
            <a:spLocks noGrp="1"/>
          </p:cNvSpPr>
          <p:nvPr>
            <p:ph type="body" sz="quarter" idx="10" hasCustomPrompt="1"/>
          </p:nvPr>
        </p:nvSpPr>
        <p:spPr>
          <a:xfrm>
            <a:off x="423743" y="538787"/>
            <a:ext cx="7985125" cy="992982"/>
          </a:xfrm>
          <a:prstGeom prst="rect">
            <a:avLst/>
          </a:prstGeom>
        </p:spPr>
        <p:txBody>
          <a:bodyPr/>
          <a:lstStyle>
            <a:lvl1pPr marL="0" indent="0">
              <a:buNone/>
              <a:defRPr sz="3450">
                <a:solidFill>
                  <a:schemeClr val="bg1"/>
                </a:solidFill>
                <a:latin typeface="Arial Black" panose="020B0A04020102020204" pitchFamily="34" charset="0"/>
              </a:defRPr>
            </a:lvl1pPr>
          </a:lstStyle>
          <a:p>
            <a:pPr lvl="0"/>
            <a:r>
              <a:rPr lang="en-GB" dirty="0"/>
              <a:t>LOREM IPSUM DOLOR SIT AMET</a:t>
            </a:r>
          </a:p>
        </p:txBody>
      </p:sp>
      <p:sp>
        <p:nvSpPr>
          <p:cNvPr id="17" name="Text Placeholder 16">
            <a:extLst>
              <a:ext uri="{FF2B5EF4-FFF2-40B4-BE49-F238E27FC236}">
                <a16:creationId xmlns:a16="http://schemas.microsoft.com/office/drawing/2014/main" id="{D8294C34-7434-B3FE-7DA8-94071999948B}"/>
              </a:ext>
            </a:extLst>
          </p:cNvPr>
          <p:cNvSpPr>
            <a:spLocks noGrp="1"/>
          </p:cNvSpPr>
          <p:nvPr>
            <p:ph type="body" sz="quarter" idx="11" hasCustomPrompt="1"/>
          </p:nvPr>
        </p:nvSpPr>
        <p:spPr>
          <a:xfrm>
            <a:off x="522288" y="1713424"/>
            <a:ext cx="9062584" cy="2255837"/>
          </a:xfrm>
          <a:prstGeom prst="rect">
            <a:avLst/>
          </a:prstGeom>
        </p:spPr>
        <p:txBody>
          <a:bodyPr/>
          <a:lstStyle>
            <a:lvl1pPr marL="224896" indent="-224896" algn="l">
              <a:spcBef>
                <a:spcPts val="1750"/>
              </a:spcBef>
              <a:buSzPct val="125000"/>
              <a:buChar char="•"/>
              <a:defRPr sz="3600" b="0">
                <a:solidFill>
                  <a:srgbClr val="FFFFFF"/>
                </a:solidFill>
                <a:latin typeface="Arial"/>
                <a:cs typeface="Arial"/>
                <a:sym typeface="Arial"/>
              </a:defRPr>
            </a:lvl1pPr>
          </a:lstStyle>
          <a:p>
            <a:pPr marL="449791" indent="-449791" algn="l">
              <a:spcBef>
                <a:spcPts val="3500"/>
              </a:spcBef>
              <a:buSzPct val="125000"/>
              <a:buChar char="•"/>
              <a:defRPr sz="3600" b="0">
                <a:solidFill>
                  <a:srgbClr val="FFFFFF"/>
                </a:solidFill>
                <a:latin typeface="Arial"/>
                <a:ea typeface="Arial"/>
                <a:cs typeface="Arial"/>
                <a:sym typeface="Arial"/>
              </a:defRPr>
            </a:pPr>
            <a:r>
              <a:rPr lang="en-GB" dirty="0"/>
              <a:t>Sed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a:p>
            <a:pPr marL="449791" indent="-449791" algn="l">
              <a:spcBef>
                <a:spcPts val="3500"/>
              </a:spcBef>
              <a:buSzPct val="125000"/>
              <a:buChar char="•"/>
              <a:defRPr sz="3600" b="0">
                <a:solidFill>
                  <a:srgbClr val="FFFFFF"/>
                </a:solidFill>
                <a:latin typeface="Arial"/>
                <a:ea typeface="Arial"/>
                <a:cs typeface="Arial"/>
                <a:sym typeface="Arial"/>
              </a:defRPr>
            </a:pPr>
            <a:r>
              <a:rPr lang="en-GB" dirty="0"/>
              <a:t>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dolore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Mauris</a:t>
            </a:r>
            <a:r>
              <a:rPr lang="en-GB" dirty="0"/>
              <a:t> </a:t>
            </a:r>
            <a:r>
              <a:rPr lang="en-GB" dirty="0" err="1"/>
              <a:t>condimentum</a:t>
            </a:r>
            <a:r>
              <a:rPr lang="en-GB" dirty="0"/>
              <a:t> </a:t>
            </a:r>
            <a:r>
              <a:rPr lang="en-GB" dirty="0" err="1"/>
              <a:t>neque</a:t>
            </a:r>
            <a:r>
              <a:rPr lang="en-GB" dirty="0"/>
              <a:t> </a:t>
            </a:r>
            <a:r>
              <a:rPr lang="en-GB" dirty="0" err="1"/>
              <a:t>mauris</a:t>
            </a:r>
            <a:r>
              <a:rPr lang="en-GB" dirty="0"/>
              <a:t>, vitae dictum </a:t>
            </a:r>
            <a:r>
              <a:rPr lang="en-GB" dirty="0" err="1"/>
              <a:t>quam</a:t>
            </a:r>
            <a:r>
              <a:rPr lang="en-GB" dirty="0"/>
              <a:t> tempus </a:t>
            </a:r>
            <a:r>
              <a:rPr lang="en-GB" dirty="0" err="1"/>
              <a:t>ut.</a:t>
            </a:r>
            <a:r>
              <a:rPr lang="en-GB" dirty="0"/>
              <a:t> </a:t>
            </a:r>
            <a:r>
              <a:rPr lang="en-GB" dirty="0" err="1"/>
              <a:t>Quisque</a:t>
            </a:r>
            <a:r>
              <a:rPr lang="en-GB" dirty="0"/>
              <a:t> vitae </a:t>
            </a:r>
            <a:r>
              <a:rPr lang="en-GB" dirty="0" err="1"/>
              <a:t>posuere</a:t>
            </a:r>
            <a:r>
              <a:rPr lang="en-GB" dirty="0"/>
              <a:t> ligula. </a:t>
            </a:r>
            <a:r>
              <a:rPr lang="en-GB" dirty="0" err="1"/>
              <a:t>Nullam</a:t>
            </a:r>
            <a:r>
              <a:rPr lang="en-GB" dirty="0"/>
              <a:t> at convallis </a:t>
            </a:r>
            <a:r>
              <a:rPr lang="en-GB" dirty="0" err="1"/>
              <a:t>purus</a:t>
            </a:r>
            <a:r>
              <a:rPr lang="en-GB" dirty="0"/>
              <a:t>.</a:t>
            </a:r>
          </a:p>
          <a:p>
            <a:pPr marL="449791" indent="-449791" algn="l">
              <a:spcBef>
                <a:spcPts val="3500"/>
              </a:spcBef>
              <a:buSzPct val="125000"/>
              <a:buChar char="•"/>
              <a:defRPr sz="3600" b="0">
                <a:solidFill>
                  <a:srgbClr val="FFFFFF"/>
                </a:solidFill>
                <a:latin typeface="Arial"/>
                <a:ea typeface="Arial"/>
                <a:cs typeface="Arial"/>
                <a:sym typeface="Arial"/>
              </a:defRPr>
            </a:pPr>
            <a:r>
              <a:rPr lang="en-GB" dirty="0"/>
              <a:t>Proin </a:t>
            </a:r>
            <a:r>
              <a:rPr lang="en-GB" dirty="0" err="1"/>
              <a:t>nunc</a:t>
            </a:r>
            <a:r>
              <a:rPr lang="en-GB" dirty="0"/>
              <a:t> </a:t>
            </a:r>
            <a:r>
              <a:rPr lang="en-GB" dirty="0" err="1"/>
              <a:t>lacus</a:t>
            </a:r>
            <a:r>
              <a:rPr lang="en-GB" dirty="0"/>
              <a:t>, </a:t>
            </a:r>
            <a:r>
              <a:rPr lang="en-GB" dirty="0" err="1"/>
              <a:t>dignissim</a:t>
            </a:r>
            <a:r>
              <a:rPr lang="en-GB" dirty="0"/>
              <a:t> in </a:t>
            </a:r>
            <a:r>
              <a:rPr lang="en-GB" dirty="0" err="1"/>
              <a:t>neque</a:t>
            </a:r>
            <a:r>
              <a:rPr lang="en-GB" dirty="0"/>
              <a:t> sit </a:t>
            </a:r>
            <a:r>
              <a:rPr lang="en-GB" dirty="0" err="1"/>
              <a:t>amet</a:t>
            </a:r>
            <a:r>
              <a:rPr lang="en-GB" dirty="0"/>
              <a:t>, </a:t>
            </a:r>
            <a:r>
              <a:rPr lang="en-GB" dirty="0" err="1"/>
              <a:t>mollis</a:t>
            </a:r>
            <a:r>
              <a:rPr lang="en-GB" dirty="0"/>
              <a:t> </a:t>
            </a:r>
            <a:r>
              <a:rPr lang="en-GB" dirty="0" err="1"/>
              <a:t>elementum</a:t>
            </a:r>
            <a:r>
              <a:rPr lang="en-GB" dirty="0"/>
              <a:t> </a:t>
            </a:r>
            <a:r>
              <a:rPr lang="en-GB" dirty="0" err="1"/>
              <a:t>odio</a:t>
            </a:r>
            <a:r>
              <a:rPr lang="en-GB" dirty="0"/>
              <a:t>. Cras </a:t>
            </a:r>
            <a:r>
              <a:rPr lang="en-GB" dirty="0" err="1"/>
              <a:t>bibendum</a:t>
            </a:r>
            <a:r>
              <a:rPr lang="en-GB" dirty="0"/>
              <a:t> </a:t>
            </a:r>
            <a:r>
              <a:rPr lang="en-GB" dirty="0" err="1"/>
              <a:t>nibh</a:t>
            </a:r>
            <a:r>
              <a:rPr lang="en-GB" dirty="0"/>
              <a:t> ipsum, sit </a:t>
            </a:r>
            <a:r>
              <a:rPr lang="en-GB" dirty="0" err="1"/>
              <a:t>amet</a:t>
            </a:r>
            <a:r>
              <a:rPr lang="en-GB" dirty="0"/>
              <a:t> </a:t>
            </a:r>
            <a:r>
              <a:rPr lang="en-GB" dirty="0" err="1"/>
              <a:t>posuere</a:t>
            </a:r>
            <a:r>
              <a:rPr lang="en-GB" dirty="0"/>
              <a:t> lorem </a:t>
            </a:r>
            <a:r>
              <a:rPr lang="en-GB" dirty="0" err="1"/>
              <a:t>bibendum</a:t>
            </a:r>
            <a:r>
              <a:rPr lang="en-GB" dirty="0"/>
              <a:t> </a:t>
            </a:r>
            <a:r>
              <a:rPr lang="en-GB" dirty="0" err="1"/>
              <a:t>nec</a:t>
            </a:r>
            <a:r>
              <a:rPr lang="en-GB" dirty="0"/>
              <a:t>.</a:t>
            </a:r>
          </a:p>
          <a:p>
            <a:pPr lvl="0"/>
            <a:endParaRPr lang="en-GB" dirty="0"/>
          </a:p>
        </p:txBody>
      </p:sp>
      <p:sp>
        <p:nvSpPr>
          <p:cNvPr id="19" name="Text Placeholder 18">
            <a:extLst>
              <a:ext uri="{FF2B5EF4-FFF2-40B4-BE49-F238E27FC236}">
                <a16:creationId xmlns:a16="http://schemas.microsoft.com/office/drawing/2014/main" id="{12E3DBD4-CA41-17D5-1BB5-1C505BCC4152}"/>
              </a:ext>
            </a:extLst>
          </p:cNvPr>
          <p:cNvSpPr>
            <a:spLocks noGrp="1"/>
          </p:cNvSpPr>
          <p:nvPr>
            <p:ph type="body" sz="quarter" idx="12" hasCustomPrompt="1"/>
          </p:nvPr>
        </p:nvSpPr>
        <p:spPr>
          <a:xfrm>
            <a:off x="5097537" y="5144577"/>
            <a:ext cx="5630783" cy="1201738"/>
          </a:xfrm>
          <a:prstGeom prst="rect">
            <a:avLst/>
          </a:prstGeom>
        </p:spPr>
        <p:txBody>
          <a:bodyPr/>
          <a:lstStyle>
            <a:lvl1pPr marL="0" indent="0">
              <a:buNone/>
              <a:defRPr sz="1600">
                <a:solidFill>
                  <a:schemeClr val="bg1"/>
                </a:solidFill>
                <a:latin typeface="+mj-lt"/>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dirty="0"/>
              <a:t>“</a:t>
            </a:r>
            <a:r>
              <a:rPr lang="en-GB" dirty="0" err="1"/>
              <a:t>Quisque</a:t>
            </a:r>
            <a:r>
              <a:rPr lang="en-GB" dirty="0"/>
              <a:t> </a:t>
            </a:r>
            <a:r>
              <a:rPr lang="en-GB" dirty="0" err="1"/>
              <a:t>finibus</a:t>
            </a:r>
            <a:r>
              <a:rPr lang="en-GB" dirty="0"/>
              <a:t> ante </a:t>
            </a:r>
            <a:r>
              <a:rPr lang="en-GB" dirty="0" err="1"/>
              <a:t>nec</a:t>
            </a:r>
            <a:r>
              <a:rPr lang="en-GB" dirty="0"/>
              <a:t> </a:t>
            </a:r>
            <a:r>
              <a:rPr lang="en-GB" dirty="0" err="1"/>
              <a:t>justo</a:t>
            </a:r>
            <a:r>
              <a:rPr lang="en-GB" dirty="0"/>
              <a:t> </a:t>
            </a:r>
            <a:r>
              <a:rPr lang="en-GB" dirty="0" err="1"/>
              <a:t>malesuada</a:t>
            </a:r>
            <a:r>
              <a:rPr lang="en-GB" dirty="0"/>
              <a:t> </a:t>
            </a:r>
            <a:r>
              <a:rPr lang="en-GB" dirty="0" err="1"/>
              <a:t>fringilla</a:t>
            </a:r>
            <a:r>
              <a:rPr lang="en-GB" dirty="0"/>
              <a:t>. Vestibulum cursus, </a:t>
            </a:r>
            <a:r>
              <a:rPr lang="en-GB" dirty="0" err="1"/>
              <a:t>erat</a:t>
            </a:r>
            <a:r>
              <a:rPr lang="en-GB" dirty="0"/>
              <a:t> </a:t>
            </a:r>
            <a:r>
              <a:rPr lang="en-GB" dirty="0" err="1"/>
              <a:t>quis</a:t>
            </a:r>
            <a:r>
              <a:rPr lang="en-GB" dirty="0"/>
              <a:t> </a:t>
            </a:r>
            <a:r>
              <a:rPr lang="en-GB" dirty="0" err="1"/>
              <a:t>accumsan</a:t>
            </a:r>
            <a:r>
              <a:rPr lang="en-GB" dirty="0"/>
              <a:t> </a:t>
            </a:r>
            <a:r>
              <a:rPr lang="en-GB" dirty="0" err="1"/>
              <a:t>rutrum</a:t>
            </a:r>
            <a:r>
              <a:rPr lang="en-GB" dirty="0"/>
              <a:t>, </a:t>
            </a:r>
            <a:r>
              <a:rPr lang="en-GB" dirty="0" err="1"/>
              <a:t>metus</a:t>
            </a:r>
            <a:r>
              <a:rPr lang="en-GB" dirty="0"/>
              <a:t> </a:t>
            </a:r>
            <a:r>
              <a:rPr lang="en-GB" dirty="0" err="1"/>
              <a:t>arcu</a:t>
            </a:r>
            <a:r>
              <a:rPr lang="en-GB" dirty="0"/>
              <a:t> </a:t>
            </a:r>
            <a:r>
              <a:rPr lang="en-GB" dirty="0" err="1"/>
              <a:t>interdum</a:t>
            </a:r>
            <a:r>
              <a:rPr lang="en-GB" dirty="0"/>
              <a:t> </a:t>
            </a:r>
            <a:r>
              <a:rPr lang="en-GB" dirty="0" err="1"/>
              <a:t>leo</a:t>
            </a:r>
            <a:r>
              <a:rPr lang="en-GB" dirty="0"/>
              <a:t>, a </a:t>
            </a:r>
            <a:r>
              <a:rPr lang="en-GB" dirty="0" err="1"/>
              <a:t>posuere</a:t>
            </a:r>
            <a:r>
              <a:rPr lang="en-GB" dirty="0"/>
              <a:t> ipsum libero </a:t>
            </a:r>
            <a:r>
              <a:rPr lang="en-GB" dirty="0" err="1"/>
              <a:t>pellentesque</a:t>
            </a:r>
            <a:r>
              <a:rPr lang="en-GB" dirty="0"/>
              <a:t> libero. </a:t>
            </a:r>
            <a:r>
              <a:rPr lang="en-GB" dirty="0" err="1"/>
              <a:t>Etiam</a:t>
            </a:r>
            <a:r>
              <a:rPr lang="en-GB" dirty="0"/>
              <a:t> </a:t>
            </a:r>
            <a:r>
              <a:rPr lang="en-GB" dirty="0" err="1"/>
              <a:t>mattis</a:t>
            </a:r>
            <a:r>
              <a:rPr lang="en-GB" dirty="0"/>
              <a:t> </a:t>
            </a:r>
            <a:r>
              <a:rPr lang="en-GB" dirty="0" err="1"/>
              <a:t>ut</a:t>
            </a:r>
            <a:r>
              <a:rPr lang="en-GB" dirty="0"/>
              <a:t> </a:t>
            </a:r>
            <a:r>
              <a:rPr lang="en-GB" dirty="0" err="1"/>
              <a:t>diam</a:t>
            </a:r>
            <a:r>
              <a:rPr lang="en-GB" dirty="0"/>
              <a:t> </a:t>
            </a:r>
            <a:r>
              <a:rPr lang="en-GB" dirty="0" err="1"/>
              <a:t>eget</a:t>
            </a:r>
            <a:r>
              <a:rPr lang="en-GB" dirty="0"/>
              <a:t> </a:t>
            </a:r>
            <a:r>
              <a:rPr lang="en-GB" dirty="0" err="1"/>
              <a:t>laoreet</a:t>
            </a:r>
            <a:r>
              <a:rPr lang="en-GB" dirty="0"/>
              <a:t>.”</a:t>
            </a:r>
          </a:p>
          <a:p>
            <a:pPr lvl="0"/>
            <a:endParaRPr lang="en-GB" dirty="0"/>
          </a:p>
        </p:txBody>
      </p:sp>
      <p:sp>
        <p:nvSpPr>
          <p:cNvPr id="20" name="Slide Number Placeholder 19">
            <a:extLst>
              <a:ext uri="{FF2B5EF4-FFF2-40B4-BE49-F238E27FC236}">
                <a16:creationId xmlns:a16="http://schemas.microsoft.com/office/drawing/2014/main" id="{DC0006FE-1F59-DB62-8E3B-F4FE7A64E50D}"/>
              </a:ext>
            </a:extLst>
          </p:cNvPr>
          <p:cNvSpPr>
            <a:spLocks noGrp="1"/>
          </p:cNvSpPr>
          <p:nvPr>
            <p:ph type="sldNum" sz="quarter" idx="13"/>
          </p:nvPr>
        </p:nvSpPr>
        <p:spPr/>
        <p:txBody>
          <a:bodyPr/>
          <a:lstStyle>
            <a:lvl1pPr>
              <a:defRPr>
                <a:solidFill>
                  <a:schemeClr val="bg1"/>
                </a:solidFill>
              </a:defRPr>
            </a:lvl1pPr>
          </a:lstStyle>
          <a:p>
            <a:fld id="{8F7E9438-18F9-46BA-95FA-E23A9B4276B8}" type="slidenum">
              <a:rPr lang="en-GB" smtClean="0"/>
              <a:pPr/>
              <a:t>‹#›</a:t>
            </a:fld>
            <a:endParaRPr lang="en-GB" dirty="0"/>
          </a:p>
        </p:txBody>
      </p:sp>
    </p:spTree>
    <p:extLst>
      <p:ext uri="{BB962C8B-B14F-4D97-AF65-F5344CB8AC3E}">
        <p14:creationId xmlns:p14="http://schemas.microsoft.com/office/powerpoint/2010/main" val="386721612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0"/>
            <a:ext cx="10414000" cy="2324101"/>
          </a:xfrm>
          <a:prstGeom prst="rect">
            <a:avLst/>
          </a:prstGeom>
        </p:spPr>
        <p:txBody>
          <a:bodyPr anchor="b"/>
          <a:lstStyle/>
          <a:p>
            <a:r>
              <a:rPr lang="en-GB"/>
              <a:t>Click to edit Master title style</a:t>
            </a:r>
            <a:endParaRPr/>
          </a:p>
        </p:txBody>
      </p:sp>
      <p:sp>
        <p:nvSpPr>
          <p:cNvPr id="12"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2" name="Slide Number Placeholder 1">
            <a:extLst>
              <a:ext uri="{FF2B5EF4-FFF2-40B4-BE49-F238E27FC236}">
                <a16:creationId xmlns:a16="http://schemas.microsoft.com/office/drawing/2014/main" id="{9392EE8A-B999-4C16-6301-16A540D75754}"/>
              </a:ext>
            </a:extLst>
          </p:cNvPr>
          <p:cNvSpPr>
            <a:spLocks noGrp="1"/>
          </p:cNvSpPr>
          <p:nvPr>
            <p:ph type="sldNum" sz="quarter" idx="10"/>
          </p:nvPr>
        </p:nvSpPr>
        <p:spPr/>
        <p:txBody>
          <a:bodyPr/>
          <a:lstStyle/>
          <a:p>
            <a:fld id="{8F7E9438-18F9-46BA-95FA-E23A9B4276B8}" type="slidenum">
              <a:rPr lang="en-GB" smtClean="0"/>
              <a:pPr/>
              <a:t>‹#›</a:t>
            </a:fld>
            <a:endParaRPr lang="en-GB" dirty="0"/>
          </a:p>
        </p:txBody>
      </p:sp>
    </p:spTree>
    <p:extLst>
      <p:ext uri="{BB962C8B-B14F-4D97-AF65-F5344CB8AC3E}">
        <p14:creationId xmlns:p14="http://schemas.microsoft.com/office/powerpoint/2010/main" val="371443228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SIT Title Black 2">
    <p:spTree>
      <p:nvGrpSpPr>
        <p:cNvPr id="1" name=""/>
        <p:cNvGrpSpPr/>
        <p:nvPr/>
      </p:nvGrpSpPr>
      <p:grpSpPr>
        <a:xfrm>
          <a:off x="0" y="0"/>
          <a:ext cx="0" cy="0"/>
          <a:chOff x="0" y="0"/>
          <a:chExt cx="0" cy="0"/>
        </a:xfrm>
      </p:grpSpPr>
      <p:pic>
        <p:nvPicPr>
          <p:cNvPr id="4" name="Net_Standalone_2.png" descr="Net_Standalone_2.png">
            <a:extLst>
              <a:ext uri="{FF2B5EF4-FFF2-40B4-BE49-F238E27FC236}">
                <a16:creationId xmlns:a16="http://schemas.microsoft.com/office/drawing/2014/main" id="{C5319751-D52C-A3E2-3CEC-0025355A7F9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a:stretch>
            <a:fillRect/>
          </a:stretch>
        </p:blipFill>
        <p:spPr>
          <a:xfrm rot="20472352" flipH="1">
            <a:off x="-847784" y="89955"/>
            <a:ext cx="13751384" cy="6277918"/>
          </a:xfrm>
          <a:custGeom>
            <a:avLst/>
            <a:gdLst/>
            <a:ahLst/>
            <a:cxnLst>
              <a:cxn ang="0">
                <a:pos x="wd2" y="hd2"/>
              </a:cxn>
              <a:cxn ang="5400000">
                <a:pos x="wd2" y="hd2"/>
              </a:cxn>
              <a:cxn ang="10800000">
                <a:pos x="wd2" y="hd2"/>
              </a:cxn>
              <a:cxn ang="16200000">
                <a:pos x="wd2" y="hd2"/>
              </a:cxn>
            </a:cxnLst>
            <a:rect l="0" t="0" r="r" b="b"/>
            <a:pathLst>
              <a:path w="21600" h="21600" extrusionOk="0">
                <a:moveTo>
                  <a:pt x="19124" y="0"/>
                </a:moveTo>
                <a:lnTo>
                  <a:pt x="9545" y="0"/>
                </a:lnTo>
                <a:lnTo>
                  <a:pt x="0" y="7115"/>
                </a:lnTo>
                <a:lnTo>
                  <a:pt x="2250" y="21600"/>
                </a:lnTo>
                <a:lnTo>
                  <a:pt x="14006" y="21600"/>
                </a:lnTo>
                <a:lnTo>
                  <a:pt x="21600" y="15939"/>
                </a:lnTo>
                <a:lnTo>
                  <a:pt x="19124" y="0"/>
                </a:lnTo>
                <a:close/>
              </a:path>
            </a:pathLst>
          </a:custGeom>
          <a:ln w="12700">
            <a:miter lim="400000"/>
          </a:ln>
        </p:spPr>
      </p:pic>
      <p:pic>
        <p:nvPicPr>
          <p:cNvPr id="5" name="Image" descr="Image">
            <a:extLst>
              <a:ext uri="{FF2B5EF4-FFF2-40B4-BE49-F238E27FC236}">
                <a16:creationId xmlns:a16="http://schemas.microsoft.com/office/drawing/2014/main" id="{E63F5868-38F6-9D46-D799-26DF44187536}"/>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2984077" y="149988"/>
            <a:ext cx="6233237" cy="6177785"/>
          </a:xfrm>
          <a:prstGeom prst="rect">
            <a:avLst/>
          </a:prstGeom>
          <a:ln w="12700">
            <a:miter lim="400000"/>
          </a:ln>
        </p:spPr>
      </p:pic>
      <p:pic>
        <p:nvPicPr>
          <p:cNvPr id="6" name="DSTI_White_Digital.png" descr="DSTI_White_Digital.png">
            <a:extLst>
              <a:ext uri="{FF2B5EF4-FFF2-40B4-BE49-F238E27FC236}">
                <a16:creationId xmlns:a16="http://schemas.microsoft.com/office/drawing/2014/main" id="{75ADA887-C7C5-90C4-EAC6-4246FF2467B2}"/>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20418" y="327095"/>
            <a:ext cx="1766930" cy="956123"/>
          </a:xfrm>
          <a:prstGeom prst="rect">
            <a:avLst/>
          </a:prstGeom>
          <a:ln w="12700">
            <a:miter lim="400000"/>
          </a:ln>
        </p:spPr>
      </p:pic>
      <p:sp>
        <p:nvSpPr>
          <p:cNvPr id="7" name="LOREM IPSUM">
            <a:extLst>
              <a:ext uri="{FF2B5EF4-FFF2-40B4-BE49-F238E27FC236}">
                <a16:creationId xmlns:a16="http://schemas.microsoft.com/office/drawing/2014/main" id="{2D0A1A6F-0CB1-9149-D81C-3773FF4818C4}"/>
              </a:ext>
            </a:extLst>
          </p:cNvPr>
          <p:cNvSpPr txBox="1"/>
          <p:nvPr userDrawn="1"/>
        </p:nvSpPr>
        <p:spPr>
          <a:xfrm>
            <a:off x="3195468" y="2557314"/>
            <a:ext cx="5801065" cy="5461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defTabSz="2438338">
              <a:lnSpc>
                <a:spcPct val="70000"/>
              </a:lnSpc>
              <a:defRPr sz="9000" b="0">
                <a:latin typeface="Arial"/>
                <a:ea typeface="Arial"/>
                <a:cs typeface="Arial"/>
                <a:sym typeface="Arial"/>
              </a:defRPr>
            </a:lvl1pPr>
          </a:lstStyle>
          <a:p>
            <a:endParaRPr sz="4500" dirty="0"/>
          </a:p>
        </p:txBody>
      </p:sp>
      <p:sp>
        <p:nvSpPr>
          <p:cNvPr id="12" name="Text Placeholder 11">
            <a:extLst>
              <a:ext uri="{FF2B5EF4-FFF2-40B4-BE49-F238E27FC236}">
                <a16:creationId xmlns:a16="http://schemas.microsoft.com/office/drawing/2014/main" id="{60B7B132-22C2-7000-BE0D-0968A129C5A0}"/>
              </a:ext>
            </a:extLst>
          </p:cNvPr>
          <p:cNvSpPr>
            <a:spLocks noGrp="1"/>
          </p:cNvSpPr>
          <p:nvPr>
            <p:ph type="body" sz="quarter" idx="11" hasCustomPrompt="1"/>
          </p:nvPr>
        </p:nvSpPr>
        <p:spPr>
          <a:xfrm>
            <a:off x="3195468" y="3383003"/>
            <a:ext cx="5257800" cy="1779588"/>
          </a:xfrm>
          <a:prstGeom prst="rect">
            <a:avLst/>
          </a:prstGeom>
        </p:spPr>
        <p:txBody>
          <a:bodyPr/>
          <a:lstStyle>
            <a:lvl1pPr marL="0" indent="0" algn="ctr" defTabSz="1219169">
              <a:lnSpc>
                <a:spcPct val="70000"/>
              </a:lnSpc>
              <a:spcBef>
                <a:spcPts val="0"/>
              </a:spcBef>
              <a:buNone/>
              <a:defRPr sz="11600" b="0">
                <a:latin typeface="Arial Black"/>
                <a:sym typeface="Arial Black"/>
              </a:defRPr>
            </a:lvl1pPr>
          </a:lstStyle>
          <a:p>
            <a:pPr defTabSz="2438338">
              <a:lnSpc>
                <a:spcPct val="70000"/>
              </a:lnSpc>
              <a:defRPr sz="11600" b="0">
                <a:latin typeface="Arial Black"/>
                <a:ea typeface="Arial Black"/>
                <a:cs typeface="Arial Black"/>
                <a:sym typeface="Arial Black"/>
              </a:defRPr>
            </a:pPr>
            <a:r>
              <a:rPr lang="en-GB" dirty="0"/>
              <a:t>DOLOR</a:t>
            </a:r>
          </a:p>
          <a:p>
            <a:pPr defTabSz="2438338">
              <a:lnSpc>
                <a:spcPct val="70000"/>
              </a:lnSpc>
              <a:defRPr sz="11600" b="0">
                <a:latin typeface="Arial Black"/>
                <a:ea typeface="Arial Black"/>
                <a:cs typeface="Arial Black"/>
                <a:sym typeface="Arial Black"/>
              </a:defRPr>
            </a:pPr>
            <a:r>
              <a:rPr lang="en-GB" dirty="0"/>
              <a:t>SIT AMET</a:t>
            </a:r>
          </a:p>
          <a:p>
            <a:pPr lvl="0"/>
            <a:endParaRPr lang="en-GB" dirty="0"/>
          </a:p>
        </p:txBody>
      </p:sp>
      <p:sp>
        <p:nvSpPr>
          <p:cNvPr id="20" name="Text Placeholder 19">
            <a:extLst>
              <a:ext uri="{FF2B5EF4-FFF2-40B4-BE49-F238E27FC236}">
                <a16:creationId xmlns:a16="http://schemas.microsoft.com/office/drawing/2014/main" id="{72AFE9DF-3D19-130C-DA02-989868D5121E}"/>
              </a:ext>
            </a:extLst>
          </p:cNvPr>
          <p:cNvSpPr>
            <a:spLocks noGrp="1"/>
          </p:cNvSpPr>
          <p:nvPr>
            <p:ph type="body" sz="quarter" idx="12" hasCustomPrompt="1"/>
          </p:nvPr>
        </p:nvSpPr>
        <p:spPr>
          <a:xfrm>
            <a:off x="3399008" y="2527288"/>
            <a:ext cx="5257800" cy="931069"/>
          </a:xfrm>
          <a:prstGeom prst="rect">
            <a:avLst/>
          </a:prstGeom>
        </p:spPr>
        <p:txBody>
          <a:bodyPr/>
          <a:lstStyle>
            <a:lvl1pPr marL="0" indent="0" algn="ctr">
              <a:buNone/>
              <a:defRPr sz="4400">
                <a:latin typeface="+mn-lt"/>
              </a:defRPr>
            </a:lvl1pPr>
          </a:lstStyle>
          <a:p>
            <a:pPr lvl="0"/>
            <a:r>
              <a:rPr lang="en-GB" dirty="0"/>
              <a:t>LOREM IPSUM</a:t>
            </a:r>
          </a:p>
        </p:txBody>
      </p:sp>
    </p:spTree>
    <p:extLst>
      <p:ext uri="{BB962C8B-B14F-4D97-AF65-F5344CB8AC3E}">
        <p14:creationId xmlns:p14="http://schemas.microsoft.com/office/powerpoint/2010/main" val="211348424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SIT Title Black 3">
    <p:spTree>
      <p:nvGrpSpPr>
        <p:cNvPr id="1" name=""/>
        <p:cNvGrpSpPr/>
        <p:nvPr/>
      </p:nvGrpSpPr>
      <p:grpSpPr>
        <a:xfrm>
          <a:off x="0" y="0"/>
          <a:ext cx="0" cy="0"/>
          <a:chOff x="0" y="0"/>
          <a:chExt cx="0" cy="0"/>
        </a:xfrm>
      </p:grpSpPr>
      <p:pic>
        <p:nvPicPr>
          <p:cNvPr id="4" name="Net_Standalone_2.png" descr="Net_Standalone_2.png">
            <a:extLst>
              <a:ext uri="{FF2B5EF4-FFF2-40B4-BE49-F238E27FC236}">
                <a16:creationId xmlns:a16="http://schemas.microsoft.com/office/drawing/2014/main" id="{72F28888-F3B3-3C1F-000F-37A197DF34A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a:stretch>
            <a:fillRect/>
          </a:stretch>
        </p:blipFill>
        <p:spPr>
          <a:xfrm rot="20523360">
            <a:off x="-1044985" y="-1170501"/>
            <a:ext cx="13711822" cy="7438414"/>
          </a:xfrm>
          <a:custGeom>
            <a:avLst/>
            <a:gdLst/>
            <a:ahLst/>
            <a:cxnLst>
              <a:cxn ang="0">
                <a:pos x="wd2" y="hd2"/>
              </a:cxn>
              <a:cxn ang="5400000">
                <a:pos x="wd2" y="hd2"/>
              </a:cxn>
              <a:cxn ang="10800000">
                <a:pos x="wd2" y="hd2"/>
              </a:cxn>
              <a:cxn ang="16200000">
                <a:pos x="wd2" y="hd2"/>
              </a:cxn>
            </a:cxnLst>
            <a:rect l="0" t="0" r="r" b="b"/>
            <a:pathLst>
              <a:path w="21600" h="21600" extrusionOk="0">
                <a:moveTo>
                  <a:pt x="0" y="17506"/>
                </a:moveTo>
                <a:lnTo>
                  <a:pt x="6858" y="21600"/>
                </a:lnTo>
                <a:lnTo>
                  <a:pt x="19469" y="21600"/>
                </a:lnTo>
                <a:lnTo>
                  <a:pt x="21600" y="9468"/>
                </a:lnTo>
                <a:lnTo>
                  <a:pt x="5740" y="0"/>
                </a:lnTo>
                <a:lnTo>
                  <a:pt x="3075" y="0"/>
                </a:lnTo>
                <a:lnTo>
                  <a:pt x="0" y="17506"/>
                </a:lnTo>
                <a:close/>
              </a:path>
            </a:pathLst>
          </a:custGeom>
          <a:ln w="12700">
            <a:miter lim="400000"/>
          </a:ln>
        </p:spPr>
      </p:pic>
      <p:pic>
        <p:nvPicPr>
          <p:cNvPr id="5" name="Image" descr="Image">
            <a:extLst>
              <a:ext uri="{FF2B5EF4-FFF2-40B4-BE49-F238E27FC236}">
                <a16:creationId xmlns:a16="http://schemas.microsoft.com/office/drawing/2014/main" id="{31F5FABA-9B20-1714-36EB-777ACCA2D642}"/>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Lst>
          </a:blip>
          <a:stretch>
            <a:fillRect/>
          </a:stretch>
        </p:blipFill>
        <p:spPr>
          <a:xfrm>
            <a:off x="2560700" y="149541"/>
            <a:ext cx="7845002" cy="6558920"/>
          </a:xfrm>
          <a:prstGeom prst="rect">
            <a:avLst/>
          </a:prstGeom>
          <a:ln w="12700">
            <a:miter lim="400000"/>
          </a:ln>
        </p:spPr>
      </p:pic>
      <p:pic>
        <p:nvPicPr>
          <p:cNvPr id="6" name="DSTI_White_Digital.png" descr="DSTI_White_Digital.png">
            <a:extLst>
              <a:ext uri="{FF2B5EF4-FFF2-40B4-BE49-F238E27FC236}">
                <a16:creationId xmlns:a16="http://schemas.microsoft.com/office/drawing/2014/main" id="{08F00622-C81E-7373-52EF-822192545406}"/>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20418" y="327095"/>
            <a:ext cx="1766930" cy="956123"/>
          </a:xfrm>
          <a:prstGeom prst="rect">
            <a:avLst/>
          </a:prstGeom>
          <a:ln w="12700">
            <a:miter lim="400000"/>
          </a:ln>
        </p:spPr>
      </p:pic>
      <p:sp>
        <p:nvSpPr>
          <p:cNvPr id="10" name="Text Placeholder 9">
            <a:extLst>
              <a:ext uri="{FF2B5EF4-FFF2-40B4-BE49-F238E27FC236}">
                <a16:creationId xmlns:a16="http://schemas.microsoft.com/office/drawing/2014/main" id="{E6A80784-CBAD-081C-7C58-320B00F0E2F0}"/>
              </a:ext>
            </a:extLst>
          </p:cNvPr>
          <p:cNvSpPr>
            <a:spLocks noGrp="1"/>
          </p:cNvSpPr>
          <p:nvPr>
            <p:ph type="body" sz="quarter" idx="10" hasCustomPrompt="1"/>
          </p:nvPr>
        </p:nvSpPr>
        <p:spPr>
          <a:xfrm>
            <a:off x="3396458" y="1959769"/>
            <a:ext cx="5502275" cy="1850231"/>
          </a:xfrm>
          <a:prstGeom prst="rect">
            <a:avLst/>
          </a:prstGeom>
        </p:spPr>
        <p:txBody>
          <a:bodyPr/>
          <a:lstStyle>
            <a:lvl1pPr marL="0" indent="0" algn="l" defTabSz="1219169">
              <a:lnSpc>
                <a:spcPct val="70000"/>
              </a:lnSpc>
              <a:spcBef>
                <a:spcPts val="0"/>
              </a:spcBef>
              <a:buNone/>
              <a:defRPr sz="8700" b="0">
                <a:latin typeface="Arial Black"/>
                <a:sym typeface="Arial Black"/>
              </a:defRPr>
            </a:lvl1pPr>
          </a:lstStyle>
          <a:p>
            <a:pPr algn="l" defTabSz="2438338">
              <a:lnSpc>
                <a:spcPct val="70000"/>
              </a:lnSpc>
              <a:defRPr sz="8700" b="0">
                <a:latin typeface="Arial Black"/>
                <a:ea typeface="Arial Black"/>
                <a:cs typeface="Arial Black"/>
                <a:sym typeface="Arial Black"/>
              </a:defRPr>
            </a:pPr>
            <a:r>
              <a:rPr lang="en-GB" dirty="0">
                <a:latin typeface="Arial"/>
                <a:ea typeface="Arial"/>
                <a:cs typeface="Arial"/>
                <a:sym typeface="Arial"/>
              </a:rPr>
              <a:t>LOREM IPSUM</a:t>
            </a:r>
          </a:p>
          <a:p>
            <a:pPr algn="l" defTabSz="2438338">
              <a:lnSpc>
                <a:spcPct val="70000"/>
              </a:lnSpc>
              <a:defRPr sz="8700" b="0">
                <a:latin typeface="Arial Black"/>
                <a:ea typeface="Arial Black"/>
                <a:cs typeface="Arial Black"/>
                <a:sym typeface="Arial Black"/>
              </a:defRPr>
            </a:pPr>
            <a:r>
              <a:rPr lang="en-GB" dirty="0"/>
              <a:t>DOLOR SIT AMET</a:t>
            </a:r>
          </a:p>
          <a:p>
            <a:pPr algn="l" defTabSz="2438338">
              <a:lnSpc>
                <a:spcPct val="70000"/>
              </a:lnSpc>
              <a:defRPr sz="8700" b="0">
                <a:latin typeface="Arial Black"/>
                <a:ea typeface="Arial Black"/>
                <a:cs typeface="Arial Black"/>
                <a:sym typeface="Arial Black"/>
              </a:defRPr>
            </a:pPr>
            <a:r>
              <a:rPr lang="en-GB" dirty="0"/>
              <a:t>CONSECTETUR</a:t>
            </a:r>
          </a:p>
          <a:p>
            <a:pPr lvl="0"/>
            <a:endParaRPr lang="en-GB" dirty="0"/>
          </a:p>
        </p:txBody>
      </p:sp>
      <p:sp>
        <p:nvSpPr>
          <p:cNvPr id="12" name="Text Placeholder 11">
            <a:extLst>
              <a:ext uri="{FF2B5EF4-FFF2-40B4-BE49-F238E27FC236}">
                <a16:creationId xmlns:a16="http://schemas.microsoft.com/office/drawing/2014/main" id="{57E50197-3C67-5F31-832D-B42D42ECBD35}"/>
              </a:ext>
            </a:extLst>
          </p:cNvPr>
          <p:cNvSpPr>
            <a:spLocks noGrp="1"/>
          </p:cNvSpPr>
          <p:nvPr>
            <p:ph type="body" sz="quarter" idx="11" hasCustomPrompt="1"/>
          </p:nvPr>
        </p:nvSpPr>
        <p:spPr>
          <a:xfrm>
            <a:off x="3793728" y="3959540"/>
            <a:ext cx="4604544" cy="881857"/>
          </a:xfrm>
          <a:prstGeom prst="rect">
            <a:avLst/>
          </a:prstGeom>
        </p:spPr>
        <p:txBody>
          <a:bodyPr/>
          <a:lstStyle>
            <a:lvl1pPr marL="0" indent="0">
              <a:spcBef>
                <a:spcPts val="0"/>
              </a:spcBef>
              <a:buNone/>
              <a:defRPr/>
            </a:lvl1pPr>
          </a:lstStyle>
          <a:p>
            <a:pPr algn="r">
              <a:defRPr sz="4000" b="0">
                <a:latin typeface="Arial"/>
                <a:ea typeface="Arial"/>
                <a:cs typeface="Arial"/>
                <a:sym typeface="Arial"/>
              </a:defRPr>
            </a:pPr>
            <a:r>
              <a:rPr lang="en-GB" dirty="0"/>
              <a:t>Sed do </a:t>
            </a:r>
            <a:r>
              <a:rPr lang="en-GB" dirty="0" err="1"/>
              <a:t>eiusmod</a:t>
            </a:r>
            <a:r>
              <a:rPr lang="en-GB" dirty="0"/>
              <a:t> </a:t>
            </a:r>
            <a:r>
              <a:rPr lang="en-GB" dirty="0" err="1"/>
              <a:t>tempor</a:t>
            </a:r>
            <a:r>
              <a:rPr lang="en-GB" dirty="0"/>
              <a:t> </a:t>
            </a:r>
            <a:r>
              <a:rPr lang="en-GB" dirty="0" err="1"/>
              <a:t>incididunt</a:t>
            </a:r>
            <a:r>
              <a:rPr lang="en-GB" dirty="0"/>
              <a:t> labore et dolore magna </a:t>
            </a:r>
            <a:r>
              <a:rPr lang="en-GB" dirty="0" err="1"/>
              <a:t>aliqua</a:t>
            </a:r>
            <a:r>
              <a:rPr lang="en-GB" dirty="0"/>
              <a:t>.</a:t>
            </a:r>
          </a:p>
          <a:p>
            <a:pPr algn="r">
              <a:defRPr sz="4000" b="0">
                <a:latin typeface="Arial"/>
                <a:ea typeface="Arial"/>
                <a:cs typeface="Arial"/>
                <a:sym typeface="Arial"/>
              </a:defRPr>
            </a:pPr>
            <a:r>
              <a:rPr lang="en-GB" dirty="0"/>
              <a:t>Ut ad minim </a:t>
            </a:r>
            <a:r>
              <a:rPr lang="en-GB" dirty="0" err="1"/>
              <a:t>veniam</a:t>
            </a:r>
            <a:r>
              <a:rPr lang="en-GB" dirty="0"/>
              <a:t> </a:t>
            </a:r>
            <a:r>
              <a:rPr lang="en-GB" dirty="0" err="1"/>
              <a:t>quis</a:t>
            </a:r>
            <a:r>
              <a:rPr lang="en-GB" dirty="0"/>
              <a:t> </a:t>
            </a:r>
            <a:r>
              <a:rPr lang="en-GB" dirty="0" err="1"/>
              <a:t>nostrud</a:t>
            </a:r>
            <a:r>
              <a:rPr lang="en-GB" dirty="0"/>
              <a:t>.</a:t>
            </a:r>
          </a:p>
          <a:p>
            <a:pPr lvl="0"/>
            <a:endParaRPr lang="en-GB" dirty="0"/>
          </a:p>
        </p:txBody>
      </p:sp>
    </p:spTree>
    <p:extLst>
      <p:ext uri="{BB962C8B-B14F-4D97-AF65-F5344CB8AC3E}">
        <p14:creationId xmlns:p14="http://schemas.microsoft.com/office/powerpoint/2010/main" val="204263186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SIT Title Black 4">
    <p:spTree>
      <p:nvGrpSpPr>
        <p:cNvPr id="1" name=""/>
        <p:cNvGrpSpPr/>
        <p:nvPr/>
      </p:nvGrpSpPr>
      <p:grpSpPr>
        <a:xfrm>
          <a:off x="0" y="0"/>
          <a:ext cx="0" cy="0"/>
          <a:chOff x="0" y="0"/>
          <a:chExt cx="0" cy="0"/>
        </a:xfrm>
      </p:grpSpPr>
      <p:pic>
        <p:nvPicPr>
          <p:cNvPr id="4" name="Net_Standalone_2.png" descr="Net_Standalone_2.png">
            <a:extLst>
              <a:ext uri="{FF2B5EF4-FFF2-40B4-BE49-F238E27FC236}">
                <a16:creationId xmlns:a16="http://schemas.microsoft.com/office/drawing/2014/main" id="{45466993-94C0-1DF7-A590-57177EEF58C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a:stretch>
            <a:fillRect/>
          </a:stretch>
        </p:blipFill>
        <p:spPr>
          <a:xfrm rot="6431947" flipH="1">
            <a:off x="3182785" y="-668283"/>
            <a:ext cx="9441916" cy="856573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423" y="21600"/>
                </a:lnTo>
                <a:lnTo>
                  <a:pt x="21600" y="3165"/>
                </a:lnTo>
                <a:lnTo>
                  <a:pt x="12323" y="0"/>
                </a:lnTo>
                <a:lnTo>
                  <a:pt x="6066" y="0"/>
                </a:lnTo>
                <a:lnTo>
                  <a:pt x="0" y="21600"/>
                </a:lnTo>
                <a:close/>
              </a:path>
            </a:pathLst>
          </a:custGeom>
          <a:ln w="12700">
            <a:miter lim="400000"/>
          </a:ln>
        </p:spPr>
      </p:pic>
      <p:pic>
        <p:nvPicPr>
          <p:cNvPr id="5" name="Crisps_12.png" descr="Crisps_12.png">
            <a:extLst>
              <a:ext uri="{FF2B5EF4-FFF2-40B4-BE49-F238E27FC236}">
                <a16:creationId xmlns:a16="http://schemas.microsoft.com/office/drawing/2014/main" id="{E407282C-B617-D0F7-332F-F309A015001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Lst>
          </a:blip>
          <a:srcRect r="12885" b="12655"/>
          <a:stretch>
            <a:fillRect/>
          </a:stretch>
        </p:blipFill>
        <p:spPr>
          <a:xfrm rot="1311982" flipH="1">
            <a:off x="-1094821" y="-812236"/>
            <a:ext cx="8610104" cy="8632871"/>
          </a:xfrm>
          <a:custGeom>
            <a:avLst/>
            <a:gdLst/>
            <a:ahLst/>
            <a:cxnLst>
              <a:cxn ang="0">
                <a:pos x="wd2" y="hd2"/>
              </a:cxn>
              <a:cxn ang="5400000">
                <a:pos x="wd2" y="hd2"/>
              </a:cxn>
              <a:cxn ang="10800000">
                <a:pos x="wd2" y="hd2"/>
              </a:cxn>
              <a:cxn ang="16200000">
                <a:pos x="wd2" y="hd2"/>
              </a:cxn>
            </a:cxnLst>
            <a:rect l="0" t="0" r="r" b="b"/>
            <a:pathLst>
              <a:path w="21600" h="21600" extrusionOk="0">
                <a:moveTo>
                  <a:pt x="7421" y="0"/>
                </a:moveTo>
                <a:lnTo>
                  <a:pt x="3891" y="0"/>
                </a:lnTo>
                <a:lnTo>
                  <a:pt x="0" y="9669"/>
                </a:lnTo>
                <a:lnTo>
                  <a:pt x="0" y="15519"/>
                </a:lnTo>
                <a:lnTo>
                  <a:pt x="15192" y="21600"/>
                </a:lnTo>
                <a:lnTo>
                  <a:pt x="21600" y="5675"/>
                </a:lnTo>
                <a:lnTo>
                  <a:pt x="7421" y="0"/>
                </a:lnTo>
                <a:close/>
              </a:path>
            </a:pathLst>
          </a:custGeom>
          <a:ln w="12700">
            <a:miter lim="400000"/>
          </a:ln>
        </p:spPr>
      </p:pic>
      <p:sp>
        <p:nvSpPr>
          <p:cNvPr id="6" name="DOLOR SIT AMET CONSECTETUR MAGNA ALIQUA">
            <a:extLst>
              <a:ext uri="{FF2B5EF4-FFF2-40B4-BE49-F238E27FC236}">
                <a16:creationId xmlns:a16="http://schemas.microsoft.com/office/drawing/2014/main" id="{ADA7B778-5CD1-8D51-1052-68CB62B51704}"/>
              </a:ext>
            </a:extLst>
          </p:cNvPr>
          <p:cNvSpPr txBox="1"/>
          <p:nvPr userDrawn="1"/>
        </p:nvSpPr>
        <p:spPr>
          <a:xfrm>
            <a:off x="391890" y="3392256"/>
            <a:ext cx="6242061" cy="738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lgn="l" defTabSz="1219169">
              <a:lnSpc>
                <a:spcPct val="80000"/>
              </a:lnSpc>
              <a:defRPr sz="6500" b="0">
                <a:latin typeface="Arial"/>
                <a:ea typeface="Arial"/>
                <a:cs typeface="Arial"/>
                <a:sym typeface="Arial"/>
              </a:defRPr>
            </a:pPr>
            <a:endParaRPr sz="5450" dirty="0">
              <a:latin typeface="Arial Black"/>
              <a:ea typeface="Arial Black"/>
              <a:cs typeface="Arial Black"/>
              <a:sym typeface="Arial Black"/>
            </a:endParaRPr>
          </a:p>
        </p:txBody>
      </p:sp>
      <p:pic>
        <p:nvPicPr>
          <p:cNvPr id="7" name="DSTI_White_Digital.png" descr="DSTI_White_Digital.png">
            <a:extLst>
              <a:ext uri="{FF2B5EF4-FFF2-40B4-BE49-F238E27FC236}">
                <a16:creationId xmlns:a16="http://schemas.microsoft.com/office/drawing/2014/main" id="{6401A693-6963-62F4-D920-CE8CCEB0E0B1}"/>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20418" y="327095"/>
            <a:ext cx="1766930" cy="956123"/>
          </a:xfrm>
          <a:prstGeom prst="rect">
            <a:avLst/>
          </a:prstGeom>
          <a:ln w="12700">
            <a:miter lim="400000"/>
          </a:ln>
        </p:spPr>
      </p:pic>
      <p:sp>
        <p:nvSpPr>
          <p:cNvPr id="9" name="Text Placeholder 8">
            <a:extLst>
              <a:ext uri="{FF2B5EF4-FFF2-40B4-BE49-F238E27FC236}">
                <a16:creationId xmlns:a16="http://schemas.microsoft.com/office/drawing/2014/main" id="{04A87BD6-962E-AFAB-04EC-5E53A961EDF0}"/>
              </a:ext>
            </a:extLst>
          </p:cNvPr>
          <p:cNvSpPr>
            <a:spLocks noGrp="1"/>
          </p:cNvSpPr>
          <p:nvPr>
            <p:ph type="body" sz="quarter" idx="10" hasCustomPrompt="1"/>
          </p:nvPr>
        </p:nvSpPr>
        <p:spPr>
          <a:xfrm>
            <a:off x="392114" y="2596357"/>
            <a:ext cx="5959475" cy="2514601"/>
          </a:xfrm>
          <a:prstGeom prst="rect">
            <a:avLst/>
          </a:prstGeom>
        </p:spPr>
        <p:txBody>
          <a:bodyPr/>
          <a:lstStyle>
            <a:lvl1pPr marL="0" indent="0">
              <a:buNone/>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fr-FR" dirty="0"/>
              <a:t>DOLOR SIT AMET </a:t>
            </a:r>
            <a:r>
              <a:rPr lang="fr-FR" sz="4800" dirty="0">
                <a:latin typeface="Arial Black"/>
                <a:ea typeface="Arial Black"/>
                <a:cs typeface="Arial Black"/>
                <a:sym typeface="Arial Black"/>
              </a:rPr>
              <a:t>CONSECTETUR MAGNA ALIQUA</a:t>
            </a:r>
          </a:p>
          <a:p>
            <a:pPr lvl="0"/>
            <a:endParaRPr lang="en-GB" dirty="0"/>
          </a:p>
        </p:txBody>
      </p:sp>
    </p:spTree>
    <p:extLst>
      <p:ext uri="{BB962C8B-B14F-4D97-AF65-F5344CB8AC3E}">
        <p14:creationId xmlns:p14="http://schemas.microsoft.com/office/powerpoint/2010/main" val="132281406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SIT Black 1">
    <p:spTree>
      <p:nvGrpSpPr>
        <p:cNvPr id="1" name=""/>
        <p:cNvGrpSpPr/>
        <p:nvPr/>
      </p:nvGrpSpPr>
      <p:grpSpPr>
        <a:xfrm>
          <a:off x="0" y="0"/>
          <a:ext cx="0" cy="0"/>
          <a:chOff x="0" y="0"/>
          <a:chExt cx="0" cy="0"/>
        </a:xfrm>
      </p:grpSpPr>
      <p:sp>
        <p:nvSpPr>
          <p:cNvPr id="4" name="Dolor sit amet, consectetur adipiscing elit.">
            <a:extLst>
              <a:ext uri="{FF2B5EF4-FFF2-40B4-BE49-F238E27FC236}">
                <a16:creationId xmlns:a16="http://schemas.microsoft.com/office/drawing/2014/main" id="{A4364551-3A0A-61A6-39C7-40B516E8A1B2}"/>
              </a:ext>
            </a:extLst>
          </p:cNvPr>
          <p:cNvSpPr txBox="1"/>
          <p:nvPr userDrawn="1"/>
        </p:nvSpPr>
        <p:spPr>
          <a:xfrm>
            <a:off x="363197" y="2443853"/>
            <a:ext cx="7400437" cy="7954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lgn="l">
              <a:lnSpc>
                <a:spcPct val="80000"/>
              </a:lnSpc>
              <a:defRPr sz="11800" b="0">
                <a:solidFill>
                  <a:srgbClr val="00F8F8"/>
                </a:solidFill>
                <a:latin typeface="Arial Black"/>
                <a:ea typeface="Arial Black"/>
                <a:cs typeface="Arial Black"/>
                <a:sym typeface="Arial Black"/>
              </a:defRPr>
            </a:pPr>
            <a:endParaRPr sz="5900" dirty="0"/>
          </a:p>
        </p:txBody>
      </p:sp>
      <p:pic>
        <p:nvPicPr>
          <p:cNvPr id="6" name="Net_Standalone_2.png" descr="Net_Standalone_2.png">
            <a:extLst>
              <a:ext uri="{FF2B5EF4-FFF2-40B4-BE49-F238E27FC236}">
                <a16:creationId xmlns:a16="http://schemas.microsoft.com/office/drawing/2014/main" id="{CB29D2BF-B5E7-07D5-851E-E4346340E9D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a:stretch>
            <a:fillRect/>
          </a:stretch>
        </p:blipFill>
        <p:spPr>
          <a:xfrm rot="13740000">
            <a:off x="5529769" y="-677440"/>
            <a:ext cx="9672318" cy="5429824"/>
          </a:xfrm>
          <a:custGeom>
            <a:avLst/>
            <a:gdLst/>
            <a:ahLst/>
            <a:cxnLst>
              <a:cxn ang="0">
                <a:pos x="wd2" y="hd2"/>
              </a:cxn>
              <a:cxn ang="5400000">
                <a:pos x="wd2" y="hd2"/>
              </a:cxn>
              <a:cxn ang="10800000">
                <a:pos x="wd2" y="hd2"/>
              </a:cxn>
              <a:cxn ang="16200000">
                <a:pos x="wd2" y="hd2"/>
              </a:cxn>
            </a:cxnLst>
            <a:rect l="0" t="0" r="r" b="b"/>
            <a:pathLst>
              <a:path w="21600" h="21600" extrusionOk="0">
                <a:moveTo>
                  <a:pt x="20939" y="0"/>
                </a:moveTo>
                <a:lnTo>
                  <a:pt x="1807" y="0"/>
                </a:lnTo>
                <a:lnTo>
                  <a:pt x="0" y="3702"/>
                </a:lnTo>
                <a:lnTo>
                  <a:pt x="11558" y="21600"/>
                </a:lnTo>
                <a:lnTo>
                  <a:pt x="21600" y="1023"/>
                </a:lnTo>
                <a:lnTo>
                  <a:pt x="20939" y="0"/>
                </a:lnTo>
                <a:close/>
              </a:path>
            </a:pathLst>
          </a:custGeom>
          <a:ln w="12700">
            <a:miter lim="400000"/>
          </a:ln>
        </p:spPr>
      </p:pic>
      <p:pic>
        <p:nvPicPr>
          <p:cNvPr id="7" name="DSTI_White_Digital.png" descr="DSTI_White_Digital.png">
            <a:extLst>
              <a:ext uri="{FF2B5EF4-FFF2-40B4-BE49-F238E27FC236}">
                <a16:creationId xmlns:a16="http://schemas.microsoft.com/office/drawing/2014/main" id="{42F5C1CF-CBA6-8DA5-FC9C-FF67177D51EC}"/>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420418" y="327095"/>
            <a:ext cx="1766930" cy="956123"/>
          </a:xfrm>
          <a:prstGeom prst="rect">
            <a:avLst/>
          </a:prstGeom>
          <a:ln w="12700">
            <a:miter lim="400000"/>
          </a:ln>
        </p:spPr>
      </p:pic>
      <p:sp>
        <p:nvSpPr>
          <p:cNvPr id="9" name="Text Placeholder 8">
            <a:extLst>
              <a:ext uri="{FF2B5EF4-FFF2-40B4-BE49-F238E27FC236}">
                <a16:creationId xmlns:a16="http://schemas.microsoft.com/office/drawing/2014/main" id="{9E80B855-0A3C-65DE-7A71-85F0281EDE24}"/>
              </a:ext>
            </a:extLst>
          </p:cNvPr>
          <p:cNvSpPr>
            <a:spLocks noGrp="1"/>
          </p:cNvSpPr>
          <p:nvPr>
            <p:ph type="body" sz="quarter" idx="10" hasCustomPrompt="1"/>
          </p:nvPr>
        </p:nvSpPr>
        <p:spPr>
          <a:xfrm>
            <a:off x="420688" y="1735936"/>
            <a:ext cx="7639050" cy="2237581"/>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11800" b="0">
                <a:solidFill>
                  <a:srgbClr val="00F8F8"/>
                </a:solidFill>
                <a:latin typeface="Arial Black"/>
                <a:ea typeface="Arial Black"/>
                <a:cs typeface="Arial Black"/>
                <a:sym typeface="Arial Black"/>
              </a:defRPr>
            </a:pPr>
            <a:r>
              <a:rPr kumimoji="0" lang="en-GB" sz="5900" b="0" i="0" u="none" strike="noStrike" kern="0" cap="none" spc="0" normalizeH="0" baseline="0" noProof="0" dirty="0">
                <a:ln>
                  <a:noFill/>
                </a:ln>
                <a:solidFill>
                  <a:srgbClr val="00F8F8"/>
                </a:solidFill>
                <a:effectLst/>
                <a:uLnTx/>
                <a:uFillTx/>
                <a:latin typeface="Arial Black"/>
                <a:sym typeface="Arial Black"/>
              </a:rPr>
              <a:t>Dolor sit </a:t>
            </a:r>
            <a:r>
              <a:rPr kumimoji="0" lang="en-GB" sz="5900" b="0" i="0" u="none" strike="noStrike" kern="0" cap="none" spc="0" normalizeH="0" baseline="0" noProof="0" dirty="0" err="1">
                <a:ln>
                  <a:noFill/>
                </a:ln>
                <a:solidFill>
                  <a:srgbClr val="00F8F8"/>
                </a:solidFill>
                <a:effectLst/>
                <a:uLnTx/>
                <a:uFillTx/>
                <a:latin typeface="Arial Black"/>
                <a:sym typeface="Arial Black"/>
              </a:rPr>
              <a:t>amet</a:t>
            </a:r>
            <a:r>
              <a:rPr kumimoji="0" lang="en-GB" sz="5900" b="0" i="0" u="none" strike="noStrike" kern="0" cap="none" spc="0" normalizeH="0" baseline="0" noProof="0" dirty="0">
                <a:ln>
                  <a:noFill/>
                </a:ln>
                <a:solidFill>
                  <a:srgbClr val="00F8F8"/>
                </a:solidFill>
                <a:effectLst/>
                <a:uLnTx/>
                <a:uFillTx/>
                <a:latin typeface="Arial Black"/>
                <a:sym typeface="Arial Black"/>
              </a:rPr>
              <a:t>, </a:t>
            </a:r>
            <a:r>
              <a:rPr kumimoji="0" lang="en-GB" sz="5900" b="0" i="0" u="none" strike="noStrike" kern="0" cap="none" spc="0" normalizeH="0" baseline="0" noProof="0" dirty="0" err="1">
                <a:ln>
                  <a:noFill/>
                </a:ln>
                <a:solidFill>
                  <a:srgbClr val="00F8F8"/>
                </a:solidFill>
                <a:effectLst/>
                <a:uLnTx/>
                <a:uFillTx/>
                <a:latin typeface="Arial Black"/>
                <a:sym typeface="Arial Black"/>
              </a:rPr>
              <a:t>consectetur</a:t>
            </a:r>
            <a:br>
              <a:rPr kumimoji="0" lang="en-GB" sz="5900" b="0" i="0" u="none" strike="noStrike" kern="0" cap="none" spc="0" normalizeH="0" baseline="0" noProof="0" dirty="0">
                <a:ln>
                  <a:noFill/>
                </a:ln>
                <a:solidFill>
                  <a:srgbClr val="00F8F8"/>
                </a:solidFill>
                <a:effectLst/>
                <a:uLnTx/>
                <a:uFillTx/>
                <a:latin typeface="Arial Black"/>
                <a:sym typeface="Arial Black"/>
              </a:rPr>
            </a:br>
            <a:r>
              <a:rPr kumimoji="0" lang="en-GB" sz="5900" b="0" i="0" u="none" strike="noStrike" kern="0" cap="none" spc="0" normalizeH="0" baseline="0" noProof="0" dirty="0" err="1">
                <a:ln>
                  <a:noFill/>
                </a:ln>
                <a:solidFill>
                  <a:srgbClr val="00F8F8"/>
                </a:solidFill>
                <a:effectLst/>
                <a:uLnTx/>
                <a:uFillTx/>
                <a:latin typeface="Arial Black"/>
                <a:sym typeface="Arial Black"/>
              </a:rPr>
              <a:t>adipiscing</a:t>
            </a:r>
            <a:r>
              <a:rPr kumimoji="0" lang="en-GB" sz="5900" b="0" i="0" u="none" strike="noStrike" kern="0" cap="none" spc="0" normalizeH="0" baseline="0" noProof="0" dirty="0">
                <a:ln>
                  <a:noFill/>
                </a:ln>
                <a:solidFill>
                  <a:srgbClr val="00F8F8"/>
                </a:solidFill>
                <a:effectLst/>
                <a:uLnTx/>
                <a:uFillTx/>
                <a:latin typeface="Arial Black"/>
                <a:sym typeface="Arial Black"/>
              </a:rPr>
              <a:t> </a:t>
            </a:r>
            <a:r>
              <a:rPr kumimoji="0" lang="en-GB" sz="5900" b="0" i="0" u="none" strike="noStrike" kern="0" cap="none" spc="0" normalizeH="0" baseline="0" noProof="0" dirty="0" err="1">
                <a:ln>
                  <a:noFill/>
                </a:ln>
                <a:solidFill>
                  <a:srgbClr val="00F8F8"/>
                </a:solidFill>
                <a:effectLst/>
                <a:uLnTx/>
                <a:uFillTx/>
                <a:latin typeface="Arial Black"/>
                <a:sym typeface="Arial Black"/>
              </a:rPr>
              <a:t>elit</a:t>
            </a:r>
            <a:r>
              <a:rPr kumimoji="0" lang="en-GB" sz="5900" b="0" i="0" u="none" strike="noStrike" kern="0" cap="none" spc="0" normalizeH="0" baseline="0" noProof="0" dirty="0">
                <a:ln>
                  <a:noFill/>
                </a:ln>
                <a:solidFill>
                  <a:srgbClr val="00F8F8"/>
                </a:solidFill>
                <a:effectLst/>
                <a:uLnTx/>
                <a:uFillTx/>
                <a:latin typeface="Arial Black"/>
                <a:sym typeface="Arial Black"/>
              </a:rPr>
              <a:t>.</a:t>
            </a:r>
          </a:p>
          <a:p>
            <a:pPr lvl="0"/>
            <a:endParaRPr lang="en-GB" dirty="0"/>
          </a:p>
        </p:txBody>
      </p:sp>
      <p:sp>
        <p:nvSpPr>
          <p:cNvPr id="11" name="Text Placeholder 10">
            <a:extLst>
              <a:ext uri="{FF2B5EF4-FFF2-40B4-BE49-F238E27FC236}">
                <a16:creationId xmlns:a16="http://schemas.microsoft.com/office/drawing/2014/main" id="{BB0C9260-8143-5022-57C3-B175F7D775CB}"/>
              </a:ext>
            </a:extLst>
          </p:cNvPr>
          <p:cNvSpPr>
            <a:spLocks noGrp="1"/>
          </p:cNvSpPr>
          <p:nvPr>
            <p:ph type="body" sz="quarter" idx="11" hasCustomPrompt="1"/>
          </p:nvPr>
        </p:nvSpPr>
        <p:spPr>
          <a:xfrm>
            <a:off x="420689" y="4442789"/>
            <a:ext cx="7972425" cy="1665288"/>
          </a:xfrm>
          <a:prstGeom prst="rect">
            <a:avLst/>
          </a:prstGeom>
        </p:spPr>
        <p:txBody>
          <a:bodyPr/>
          <a:lstStyle>
            <a:lvl1pPr marL="0" indent="0">
              <a:buNone/>
              <a:defRPr sz="2200">
                <a:solidFill>
                  <a:schemeClr val="bg1"/>
                </a:solidFill>
                <a:latin typeface="Arial" panose="020B0604020202020204" pitchFamily="34" charset="0"/>
                <a:cs typeface="Arial" panose="020B0604020202020204" pitchFamily="34" charset="0"/>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dirty="0"/>
              <a:t>Sed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dolore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a:t>
            </a:r>
          </a:p>
          <a:p>
            <a:pPr lvl="0"/>
            <a:endParaRPr lang="en-GB" dirty="0"/>
          </a:p>
        </p:txBody>
      </p:sp>
      <p:sp>
        <p:nvSpPr>
          <p:cNvPr id="12" name="Slide Number Placeholder 11">
            <a:extLst>
              <a:ext uri="{FF2B5EF4-FFF2-40B4-BE49-F238E27FC236}">
                <a16:creationId xmlns:a16="http://schemas.microsoft.com/office/drawing/2014/main" id="{738ECDF9-268D-D663-EAB5-F6A6BC983A20}"/>
              </a:ext>
            </a:extLst>
          </p:cNvPr>
          <p:cNvSpPr>
            <a:spLocks noGrp="1"/>
          </p:cNvSpPr>
          <p:nvPr>
            <p:ph type="sldNum" sz="quarter" idx="12"/>
          </p:nvPr>
        </p:nvSpPr>
        <p:spPr/>
        <p:txBody>
          <a:bodyPr/>
          <a:lstStyle>
            <a:lvl1pPr>
              <a:defRPr>
                <a:solidFill>
                  <a:schemeClr val="bg1"/>
                </a:solidFill>
              </a:defRPr>
            </a:lvl1pPr>
          </a:lstStyle>
          <a:p>
            <a:fld id="{8F7E9438-18F9-46BA-95FA-E23A9B4276B8}" type="slidenum">
              <a:rPr lang="en-GB" smtClean="0"/>
              <a:pPr/>
              <a:t>‹#›</a:t>
            </a:fld>
            <a:endParaRPr lang="en-GB" dirty="0"/>
          </a:p>
        </p:txBody>
      </p:sp>
    </p:spTree>
    <p:extLst>
      <p:ext uri="{BB962C8B-B14F-4D97-AF65-F5344CB8AC3E}">
        <p14:creationId xmlns:p14="http://schemas.microsoft.com/office/powerpoint/2010/main" val="45721656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SIT Black 2">
    <p:spTree>
      <p:nvGrpSpPr>
        <p:cNvPr id="1" name=""/>
        <p:cNvGrpSpPr/>
        <p:nvPr/>
      </p:nvGrpSpPr>
      <p:grpSpPr>
        <a:xfrm>
          <a:off x="0" y="0"/>
          <a:ext cx="0" cy="0"/>
          <a:chOff x="0" y="0"/>
          <a:chExt cx="0" cy="0"/>
        </a:xfrm>
      </p:grpSpPr>
      <p:pic>
        <p:nvPicPr>
          <p:cNvPr id="4" name="Net_Standalone_2.png" descr="Net_Standalone_2.png">
            <a:extLst>
              <a:ext uri="{FF2B5EF4-FFF2-40B4-BE49-F238E27FC236}">
                <a16:creationId xmlns:a16="http://schemas.microsoft.com/office/drawing/2014/main" id="{2B54B46E-54D5-0A61-73E7-C9C1516D2F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a:stretch>
            <a:fillRect/>
          </a:stretch>
        </p:blipFill>
        <p:spPr>
          <a:xfrm rot="17961178">
            <a:off x="-2700387" y="-392786"/>
            <a:ext cx="9349473" cy="5995693"/>
          </a:xfrm>
          <a:custGeom>
            <a:avLst/>
            <a:gdLst/>
            <a:ahLst/>
            <a:cxnLst>
              <a:cxn ang="0">
                <a:pos x="wd2" y="hd2"/>
              </a:cxn>
              <a:cxn ang="5400000">
                <a:pos x="wd2" y="hd2"/>
              </a:cxn>
              <a:cxn ang="10800000">
                <a:pos x="wd2" y="hd2"/>
              </a:cxn>
              <a:cxn ang="16200000">
                <a:pos x="wd2" y="hd2"/>
              </a:cxn>
            </a:cxnLst>
            <a:rect l="0" t="0" r="r" b="b"/>
            <a:pathLst>
              <a:path w="21600" h="21600" extrusionOk="0">
                <a:moveTo>
                  <a:pt x="0" y="12111"/>
                </a:moveTo>
                <a:lnTo>
                  <a:pt x="3422" y="21600"/>
                </a:lnTo>
                <a:lnTo>
                  <a:pt x="21600" y="21600"/>
                </a:lnTo>
                <a:lnTo>
                  <a:pt x="13810" y="0"/>
                </a:lnTo>
                <a:lnTo>
                  <a:pt x="0" y="12111"/>
                </a:lnTo>
                <a:close/>
              </a:path>
            </a:pathLst>
          </a:custGeom>
          <a:ln w="12700">
            <a:miter lim="400000"/>
          </a:ln>
        </p:spPr>
      </p:pic>
      <p:sp>
        <p:nvSpPr>
          <p:cNvPr id="6" name="Sed do eiusmod tempor incididunt ut labore et dolore magna aliqua. Ut enim ad minim veniam, quis nostrud exercitation ullamco laboris nisi ut aliquip ex ea commodo consequat. Duis aute irure dolor in reprehenderit in voluptate velit esse cillum dolore eu">
            <a:extLst>
              <a:ext uri="{FF2B5EF4-FFF2-40B4-BE49-F238E27FC236}">
                <a16:creationId xmlns:a16="http://schemas.microsoft.com/office/drawing/2014/main" id="{E6A92E0B-97DF-A10E-9C77-FB1FE6903AB5}"/>
              </a:ext>
            </a:extLst>
          </p:cNvPr>
          <p:cNvSpPr txBox="1"/>
          <p:nvPr userDrawn="1"/>
        </p:nvSpPr>
        <p:spPr>
          <a:xfrm>
            <a:off x="5158763" y="4828867"/>
            <a:ext cx="6606688"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defRPr sz="4000" b="0">
                <a:solidFill>
                  <a:srgbClr val="FFFFFF"/>
                </a:solidFill>
                <a:latin typeface="Arial"/>
                <a:ea typeface="Arial"/>
                <a:cs typeface="Arial"/>
                <a:sym typeface="Arial"/>
              </a:defRPr>
            </a:lvl1pPr>
          </a:lstStyle>
          <a:p>
            <a:endParaRPr sz="2000" dirty="0"/>
          </a:p>
        </p:txBody>
      </p:sp>
      <p:pic>
        <p:nvPicPr>
          <p:cNvPr id="7" name="DSTI_White_Digital.png" descr="DSTI_White_Digital.png">
            <a:extLst>
              <a:ext uri="{FF2B5EF4-FFF2-40B4-BE49-F238E27FC236}">
                <a16:creationId xmlns:a16="http://schemas.microsoft.com/office/drawing/2014/main" id="{71FDF416-D874-220C-3408-1533DCACA74B}"/>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420418" y="327095"/>
            <a:ext cx="1766930" cy="956123"/>
          </a:xfrm>
          <a:prstGeom prst="rect">
            <a:avLst/>
          </a:prstGeom>
          <a:ln w="12700">
            <a:miter lim="400000"/>
          </a:ln>
        </p:spPr>
      </p:pic>
      <p:pic>
        <p:nvPicPr>
          <p:cNvPr id="8" name="Crisps_12.png" descr="Crisps_12.png">
            <a:extLst>
              <a:ext uri="{FF2B5EF4-FFF2-40B4-BE49-F238E27FC236}">
                <a16:creationId xmlns:a16="http://schemas.microsoft.com/office/drawing/2014/main" id="{48CD7629-5BB5-C0EC-9A82-B00CD64C2933}"/>
              </a:ext>
            </a:extLst>
          </p:cNvPr>
          <p:cNvPicPr>
            <a:picLocks noGrp="1" noRot="1" noChangeAspect="1" noMove="1" noResize="1" noEditPoints="1" noAdjustHandles="1" noChangeArrowheads="1" noChangeShapeType="1" noCrop="1"/>
          </p:cNvPicPr>
          <p:nvPr userDrawn="1"/>
        </p:nvPicPr>
        <p:blipFill>
          <a:blip r:embed="rId4">
            <a:alphaModFix amt="80658"/>
          </a:blip>
          <a:stretch>
            <a:fillRect/>
          </a:stretch>
        </p:blipFill>
        <p:spPr>
          <a:xfrm rot="10442759">
            <a:off x="261468" y="1905567"/>
            <a:ext cx="4189868" cy="4189867"/>
          </a:xfrm>
          <a:prstGeom prst="rect">
            <a:avLst/>
          </a:prstGeom>
          <a:ln w="12700">
            <a:miter lim="400000"/>
          </a:ln>
        </p:spPr>
      </p:pic>
      <p:pic>
        <p:nvPicPr>
          <p:cNvPr id="9" name="Crisps_12.png" descr="Crisps_12.png">
            <a:extLst>
              <a:ext uri="{FF2B5EF4-FFF2-40B4-BE49-F238E27FC236}">
                <a16:creationId xmlns:a16="http://schemas.microsoft.com/office/drawing/2014/main" id="{F43E0A78-072F-2E37-6BA9-430A11864C6B}"/>
              </a:ext>
            </a:extLst>
          </p:cNvPr>
          <p:cNvPicPr>
            <a:picLocks noGrp="1" noRot="1" noChangeAspect="1" noMove="1" noResize="1" noEditPoints="1" noAdjustHandles="1" noChangeArrowheads="1" noChangeShapeType="1" noCrop="1"/>
          </p:cNvPicPr>
          <p:nvPr userDrawn="1"/>
        </p:nvPicPr>
        <p:blipFill>
          <a:blip r:embed="rId4">
            <a:alphaModFix amt="80658"/>
          </a:blip>
          <a:stretch>
            <a:fillRect/>
          </a:stretch>
        </p:blipFill>
        <p:spPr>
          <a:xfrm>
            <a:off x="475228" y="2444539"/>
            <a:ext cx="3325046" cy="3325046"/>
          </a:xfrm>
          <a:prstGeom prst="rect">
            <a:avLst/>
          </a:prstGeom>
          <a:ln w="12700">
            <a:miter lim="400000"/>
          </a:ln>
        </p:spPr>
      </p:pic>
      <p:sp>
        <p:nvSpPr>
          <p:cNvPr id="11" name="Text Placeholder 10">
            <a:extLst>
              <a:ext uri="{FF2B5EF4-FFF2-40B4-BE49-F238E27FC236}">
                <a16:creationId xmlns:a16="http://schemas.microsoft.com/office/drawing/2014/main" id="{DF1D6A26-7294-43EC-BB4F-5D5B20E225D3}"/>
              </a:ext>
            </a:extLst>
          </p:cNvPr>
          <p:cNvSpPr>
            <a:spLocks noGrp="1"/>
          </p:cNvSpPr>
          <p:nvPr>
            <p:ph type="body" sz="quarter" idx="10" hasCustomPrompt="1"/>
          </p:nvPr>
        </p:nvSpPr>
        <p:spPr>
          <a:xfrm>
            <a:off x="5158764" y="1532307"/>
            <a:ext cx="6758781" cy="2145506"/>
          </a:xfrm>
          <a:prstGeom prst="rect">
            <a:avLst/>
          </a:prstGeom>
        </p:spPr>
        <p:txBody>
          <a:bodyPr/>
          <a:lstStyle/>
          <a:p>
            <a:pPr marL="0" marR="0" lvl="0" indent="0" algn="l" defTabSz="412750" rtl="0" eaLnBrk="1" fontAlgn="auto" latinLnBrk="0" hangingPunct="0">
              <a:lnSpc>
                <a:spcPct val="80000"/>
              </a:lnSpc>
              <a:spcBef>
                <a:spcPts val="0"/>
              </a:spcBef>
              <a:spcAft>
                <a:spcPts val="0"/>
              </a:spcAft>
              <a:buClrTx/>
              <a:buSzTx/>
              <a:buFontTx/>
              <a:buNone/>
              <a:tabLst/>
              <a:defRPr sz="9200" b="0" cap="all">
                <a:solidFill>
                  <a:srgbClr val="FFFFFF"/>
                </a:solidFill>
                <a:latin typeface="Arial Black"/>
                <a:ea typeface="Arial Black"/>
                <a:cs typeface="Arial Black"/>
                <a:sym typeface="Arial Black"/>
              </a:defRPr>
            </a:pPr>
            <a:r>
              <a:rPr kumimoji="0" lang="en-GB" sz="4600" b="0" i="0" u="none" strike="noStrike" kern="0" cap="all" spc="0" normalizeH="0" baseline="0" noProof="0" dirty="0">
                <a:ln>
                  <a:noFill/>
                </a:ln>
                <a:solidFill>
                  <a:srgbClr val="FFFFFF"/>
                </a:solidFill>
                <a:effectLst/>
                <a:uLnTx/>
                <a:uFillTx/>
                <a:latin typeface="Arial Black"/>
                <a:sym typeface="Arial Black"/>
              </a:rPr>
              <a:t>Dolor sit </a:t>
            </a:r>
            <a:r>
              <a:rPr kumimoji="0" lang="en-GB" sz="4600" b="0" i="0" u="none" strike="noStrike" kern="0" cap="all" spc="0" normalizeH="0" baseline="0" noProof="0" dirty="0" err="1">
                <a:ln>
                  <a:noFill/>
                </a:ln>
                <a:solidFill>
                  <a:srgbClr val="FFFFFF"/>
                </a:solidFill>
                <a:effectLst/>
                <a:uLnTx/>
                <a:uFillTx/>
                <a:latin typeface="Arial Black"/>
                <a:sym typeface="Arial Black"/>
              </a:rPr>
              <a:t>amet</a:t>
            </a:r>
            <a:r>
              <a:rPr kumimoji="0" lang="en-GB" sz="4600" b="0" i="0" u="none" strike="noStrike" kern="0" cap="all" spc="0" normalizeH="0" baseline="0" noProof="0" dirty="0">
                <a:ln>
                  <a:noFill/>
                </a:ln>
                <a:solidFill>
                  <a:srgbClr val="FFFFFF"/>
                </a:solidFill>
                <a:effectLst/>
                <a:uLnTx/>
                <a:uFillTx/>
                <a:latin typeface="Arial Black"/>
                <a:sym typeface="Arial Black"/>
              </a:rPr>
              <a:t>, </a:t>
            </a:r>
            <a:r>
              <a:rPr kumimoji="0" lang="en-GB" sz="4600" b="0" i="0" u="none" strike="noStrike" kern="0" cap="all" spc="0" normalizeH="0" baseline="0" noProof="0" dirty="0" err="1">
                <a:ln>
                  <a:noFill/>
                </a:ln>
                <a:solidFill>
                  <a:srgbClr val="FFFFFF"/>
                </a:solidFill>
                <a:effectLst/>
                <a:uLnTx/>
                <a:uFillTx/>
                <a:latin typeface="Arial Black"/>
                <a:sym typeface="Arial Black"/>
              </a:rPr>
              <a:t>consectetur</a:t>
            </a:r>
            <a:br>
              <a:rPr kumimoji="0" lang="en-GB" sz="4600" b="0" i="0" u="none" strike="noStrike" kern="0" cap="all" spc="0" normalizeH="0" baseline="0" noProof="0" dirty="0">
                <a:ln>
                  <a:noFill/>
                </a:ln>
                <a:solidFill>
                  <a:srgbClr val="FFFFFF"/>
                </a:solidFill>
                <a:effectLst/>
                <a:uLnTx/>
                <a:uFillTx/>
                <a:latin typeface="Arial Black"/>
                <a:sym typeface="Arial Black"/>
              </a:rPr>
            </a:br>
            <a:r>
              <a:rPr kumimoji="0" lang="en-GB" sz="4600" b="0" i="0" u="none" strike="noStrike" kern="0" cap="all" spc="0" normalizeH="0" baseline="0" noProof="0" dirty="0" err="1">
                <a:ln>
                  <a:noFill/>
                </a:ln>
                <a:solidFill>
                  <a:srgbClr val="FFFFFF"/>
                </a:solidFill>
                <a:effectLst/>
                <a:uLnTx/>
                <a:uFillTx/>
                <a:latin typeface="Arial Black"/>
                <a:sym typeface="Arial Black"/>
              </a:rPr>
              <a:t>adipiscing</a:t>
            </a:r>
            <a:r>
              <a:rPr kumimoji="0" lang="en-GB" sz="4600" b="0" i="0" u="none" strike="noStrike" kern="0" cap="all" spc="0" normalizeH="0" baseline="0" noProof="0" dirty="0">
                <a:ln>
                  <a:noFill/>
                </a:ln>
                <a:solidFill>
                  <a:srgbClr val="FFFFFF"/>
                </a:solidFill>
                <a:effectLst/>
                <a:uLnTx/>
                <a:uFillTx/>
                <a:latin typeface="Arial Black"/>
                <a:sym typeface="Arial Black"/>
              </a:rPr>
              <a:t> </a:t>
            </a:r>
            <a:r>
              <a:rPr kumimoji="0" lang="en-GB" sz="4600" b="0" i="0" u="none" strike="noStrike" kern="0" cap="all" spc="0" normalizeH="0" baseline="0" noProof="0" dirty="0" err="1">
                <a:ln>
                  <a:noFill/>
                </a:ln>
                <a:solidFill>
                  <a:srgbClr val="FFFFFF"/>
                </a:solidFill>
                <a:effectLst/>
                <a:uLnTx/>
                <a:uFillTx/>
                <a:latin typeface="Arial Black"/>
                <a:sym typeface="Arial Black"/>
              </a:rPr>
              <a:t>elit</a:t>
            </a:r>
            <a:endParaRPr kumimoji="0" lang="en-GB" sz="4600" b="0" i="0" u="none" strike="noStrike" kern="0" cap="all" spc="0" normalizeH="0" baseline="0" noProof="0" dirty="0">
              <a:ln>
                <a:noFill/>
              </a:ln>
              <a:solidFill>
                <a:srgbClr val="FFFFFF"/>
              </a:solidFill>
              <a:effectLst/>
              <a:uLnTx/>
              <a:uFillTx/>
              <a:latin typeface="Arial Black"/>
              <a:sym typeface="Arial Black"/>
            </a:endParaRPr>
          </a:p>
          <a:p>
            <a:pPr lvl="0"/>
            <a:endParaRPr lang="en-GB" dirty="0"/>
          </a:p>
        </p:txBody>
      </p:sp>
      <p:sp>
        <p:nvSpPr>
          <p:cNvPr id="13" name="Text Placeholder 12">
            <a:extLst>
              <a:ext uri="{FF2B5EF4-FFF2-40B4-BE49-F238E27FC236}">
                <a16:creationId xmlns:a16="http://schemas.microsoft.com/office/drawing/2014/main" id="{306320B2-2E32-CE38-B55E-05730C90B41B}"/>
              </a:ext>
            </a:extLst>
          </p:cNvPr>
          <p:cNvSpPr>
            <a:spLocks noGrp="1"/>
          </p:cNvSpPr>
          <p:nvPr>
            <p:ph type="body" sz="quarter" idx="11" hasCustomPrompt="1"/>
          </p:nvPr>
        </p:nvSpPr>
        <p:spPr>
          <a:xfrm>
            <a:off x="5158764" y="4000501"/>
            <a:ext cx="6758781" cy="2145506"/>
          </a:xfrm>
          <a:prstGeom prst="rect">
            <a:avLst/>
          </a:prstGeom>
        </p:spPr>
        <p:txBody>
          <a:bodyPr/>
          <a:lstStyle>
            <a:lvl1pPr marL="0" indent="0">
              <a:buNone/>
              <a:defRPr sz="2000">
                <a:solidFill>
                  <a:schemeClr val="bg1"/>
                </a:solidFill>
                <a:latin typeface="Arial" panose="020B0604020202020204" pitchFamily="34" charset="0"/>
                <a:cs typeface="Arial" panose="020B0604020202020204" pitchFamily="34" charset="0"/>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dirty="0"/>
              <a:t>Sed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dolore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sunt in culpa qui </a:t>
            </a:r>
            <a:r>
              <a:rPr lang="en-GB" dirty="0" err="1"/>
              <a:t>officia</a:t>
            </a:r>
            <a:r>
              <a:rPr lang="en-GB" dirty="0"/>
              <a:t> </a:t>
            </a:r>
            <a:r>
              <a:rPr lang="en-GB" dirty="0" err="1"/>
              <a:t>deserunt</a:t>
            </a:r>
            <a:r>
              <a:rPr lang="en-GB" dirty="0"/>
              <a:t> </a:t>
            </a:r>
            <a:r>
              <a:rPr lang="en-GB" dirty="0" err="1"/>
              <a:t>mollit</a:t>
            </a:r>
            <a:r>
              <a:rPr lang="en-GB" dirty="0"/>
              <a:t> </a:t>
            </a:r>
            <a:r>
              <a:rPr lang="en-GB" dirty="0" err="1"/>
              <a:t>anim</a:t>
            </a:r>
            <a:r>
              <a:rPr lang="en-GB" dirty="0"/>
              <a:t> id </a:t>
            </a:r>
            <a:r>
              <a:rPr lang="en-GB" dirty="0" err="1"/>
              <a:t>est</a:t>
            </a:r>
            <a:r>
              <a:rPr lang="en-GB" dirty="0"/>
              <a:t> </a:t>
            </a:r>
            <a:r>
              <a:rPr lang="en-GB" dirty="0" err="1"/>
              <a:t>laborum</a:t>
            </a:r>
            <a:r>
              <a:rPr lang="en-GB" dirty="0"/>
              <a:t>.</a:t>
            </a:r>
          </a:p>
          <a:p>
            <a:pPr lvl="0"/>
            <a:endParaRPr lang="en-GB" dirty="0"/>
          </a:p>
        </p:txBody>
      </p:sp>
      <p:sp>
        <p:nvSpPr>
          <p:cNvPr id="14" name="Slide Number Placeholder 13">
            <a:extLst>
              <a:ext uri="{FF2B5EF4-FFF2-40B4-BE49-F238E27FC236}">
                <a16:creationId xmlns:a16="http://schemas.microsoft.com/office/drawing/2014/main" id="{078D8C65-CF53-4B9C-4A5C-9295356B0C66}"/>
              </a:ext>
            </a:extLst>
          </p:cNvPr>
          <p:cNvSpPr>
            <a:spLocks noGrp="1"/>
          </p:cNvSpPr>
          <p:nvPr>
            <p:ph type="sldNum" sz="quarter" idx="12"/>
          </p:nvPr>
        </p:nvSpPr>
        <p:spPr/>
        <p:txBody>
          <a:bodyPr/>
          <a:lstStyle>
            <a:lvl1pPr>
              <a:defRPr>
                <a:solidFill>
                  <a:schemeClr val="bg1"/>
                </a:solidFill>
              </a:defRPr>
            </a:lvl1pPr>
          </a:lstStyle>
          <a:p>
            <a:fld id="{8F7E9438-18F9-46BA-95FA-E23A9B4276B8}" type="slidenum">
              <a:rPr lang="en-GB" smtClean="0"/>
              <a:pPr/>
              <a:t>‹#›</a:t>
            </a:fld>
            <a:endParaRPr lang="en-GB" dirty="0"/>
          </a:p>
        </p:txBody>
      </p:sp>
    </p:spTree>
    <p:extLst>
      <p:ext uri="{BB962C8B-B14F-4D97-AF65-F5344CB8AC3E}">
        <p14:creationId xmlns:p14="http://schemas.microsoft.com/office/powerpoint/2010/main" val="92750979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SIT Black 3">
    <p:spTree>
      <p:nvGrpSpPr>
        <p:cNvPr id="1" name=""/>
        <p:cNvGrpSpPr/>
        <p:nvPr/>
      </p:nvGrpSpPr>
      <p:grpSpPr>
        <a:xfrm>
          <a:off x="0" y="0"/>
          <a:ext cx="0" cy="0"/>
          <a:chOff x="0" y="0"/>
          <a:chExt cx="0" cy="0"/>
        </a:xfrm>
      </p:grpSpPr>
      <p:pic>
        <p:nvPicPr>
          <p:cNvPr id="4" name="Net_Standalone_2.png" descr="Net_Standalone_2.png">
            <a:extLst>
              <a:ext uri="{FF2B5EF4-FFF2-40B4-BE49-F238E27FC236}">
                <a16:creationId xmlns:a16="http://schemas.microsoft.com/office/drawing/2014/main" id="{0CC9A727-4337-A8DB-27BB-827C9074A1D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a:stretch>
            <a:fillRect/>
          </a:stretch>
        </p:blipFill>
        <p:spPr>
          <a:xfrm rot="15385626">
            <a:off x="5614314" y="159679"/>
            <a:ext cx="8179663" cy="61812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70" y="0"/>
                </a:lnTo>
                <a:lnTo>
                  <a:pt x="0" y="16278"/>
                </a:lnTo>
                <a:lnTo>
                  <a:pt x="16659" y="21600"/>
                </a:lnTo>
                <a:lnTo>
                  <a:pt x="17659" y="21600"/>
                </a:lnTo>
                <a:lnTo>
                  <a:pt x="21600" y="0"/>
                </a:lnTo>
                <a:close/>
              </a:path>
            </a:pathLst>
          </a:custGeom>
          <a:ln w="12700">
            <a:miter lim="400000"/>
          </a:ln>
        </p:spPr>
      </p:pic>
      <p:pic>
        <p:nvPicPr>
          <p:cNvPr id="5" name="DSTI_White_Digital.png" descr="DSTI_White_Digital.png">
            <a:extLst>
              <a:ext uri="{FF2B5EF4-FFF2-40B4-BE49-F238E27FC236}">
                <a16:creationId xmlns:a16="http://schemas.microsoft.com/office/drawing/2014/main" id="{5E3BE6F5-2162-6761-7C3A-2FCD73A013F6}"/>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420418" y="327095"/>
            <a:ext cx="1766930" cy="956123"/>
          </a:xfrm>
          <a:prstGeom prst="rect">
            <a:avLst/>
          </a:prstGeom>
          <a:ln w="12700">
            <a:miter lim="400000"/>
          </a:ln>
        </p:spPr>
      </p:pic>
      <p:grpSp>
        <p:nvGrpSpPr>
          <p:cNvPr id="7" name="Group">
            <a:extLst>
              <a:ext uri="{FF2B5EF4-FFF2-40B4-BE49-F238E27FC236}">
                <a16:creationId xmlns:a16="http://schemas.microsoft.com/office/drawing/2014/main" id="{0BD8FBB3-CA76-D650-6675-2CD7424DA277}"/>
              </a:ext>
            </a:extLst>
          </p:cNvPr>
          <p:cNvGrpSpPr>
            <a:grpSpLocks noGrp="1" noUngrp="1" noRot="1" noMove="1" noResize="1"/>
          </p:cNvGrpSpPr>
          <p:nvPr userDrawn="1"/>
        </p:nvGrpSpPr>
        <p:grpSpPr>
          <a:xfrm>
            <a:off x="268166" y="1540139"/>
            <a:ext cx="2071434" cy="1939335"/>
            <a:chOff x="0" y="0"/>
            <a:chExt cx="4142865" cy="3878670"/>
          </a:xfrm>
        </p:grpSpPr>
        <p:pic>
          <p:nvPicPr>
            <p:cNvPr id="8" name="Crisps_7.png" descr="Crisps_7.png">
              <a:extLst>
                <a:ext uri="{FF2B5EF4-FFF2-40B4-BE49-F238E27FC236}">
                  <a16:creationId xmlns:a16="http://schemas.microsoft.com/office/drawing/2014/main" id="{1B6C9894-9EFD-02FC-1BB2-1B88A887E071}"/>
                </a:ext>
              </a:extLst>
            </p:cNvPr>
            <p:cNvPicPr>
              <a:picLocks noGrp="1" noRot="1" noChangeAspect="1" noMove="1" noResize="1" noEditPoints="1" noAdjustHandles="1" noChangeArrowheads="1" noChangeShapeType="1" noCrop="1"/>
            </p:cNvPicPr>
            <p:nvPr/>
          </p:nvPicPr>
          <p:blipFill>
            <a:blip r:embed="rId4">
              <a:alphaModFix amt="81720"/>
            </a:blip>
            <a:stretch>
              <a:fillRect/>
            </a:stretch>
          </p:blipFill>
          <p:spPr>
            <a:xfrm>
              <a:off x="0" y="215957"/>
              <a:ext cx="3446756" cy="3446756"/>
            </a:xfrm>
            <a:prstGeom prst="rect">
              <a:avLst/>
            </a:prstGeom>
            <a:ln w="12700" cap="flat">
              <a:noFill/>
              <a:miter lim="400000"/>
            </a:ln>
            <a:effectLst/>
          </p:spPr>
        </p:pic>
        <p:pic>
          <p:nvPicPr>
            <p:cNvPr id="9" name="Crisps_7.png" descr="Crisps_7.png">
              <a:extLst>
                <a:ext uri="{FF2B5EF4-FFF2-40B4-BE49-F238E27FC236}">
                  <a16:creationId xmlns:a16="http://schemas.microsoft.com/office/drawing/2014/main" id="{B8EF9495-B5A0-050A-178F-1846AED16958}"/>
                </a:ext>
              </a:extLst>
            </p:cNvPr>
            <p:cNvPicPr>
              <a:picLocks noGrp="1" noRot="1" noChangeAspect="1" noMove="1" noResize="1" noEditPoints="1" noAdjustHandles="1" noChangeArrowheads="1" noChangeShapeType="1" noCrop="1"/>
            </p:cNvPicPr>
            <p:nvPr/>
          </p:nvPicPr>
          <p:blipFill>
            <a:blip r:embed="rId4">
              <a:alphaModFix amt="64508"/>
            </a:blip>
            <a:stretch>
              <a:fillRect/>
            </a:stretch>
          </p:blipFill>
          <p:spPr>
            <a:xfrm rot="5863369">
              <a:off x="480153" y="215957"/>
              <a:ext cx="3446756" cy="3446757"/>
            </a:xfrm>
            <a:prstGeom prst="rect">
              <a:avLst/>
            </a:prstGeom>
            <a:ln w="12700" cap="flat">
              <a:noFill/>
              <a:miter lim="400000"/>
            </a:ln>
            <a:effectLst/>
          </p:spPr>
        </p:pic>
      </p:grpSp>
      <p:sp>
        <p:nvSpPr>
          <p:cNvPr id="12" name="Text Placeholder 11">
            <a:extLst>
              <a:ext uri="{FF2B5EF4-FFF2-40B4-BE49-F238E27FC236}">
                <a16:creationId xmlns:a16="http://schemas.microsoft.com/office/drawing/2014/main" id="{EB5C8E41-A567-8E7E-901D-AA3F62BA57D0}"/>
              </a:ext>
            </a:extLst>
          </p:cNvPr>
          <p:cNvSpPr>
            <a:spLocks noGrp="1"/>
          </p:cNvSpPr>
          <p:nvPr>
            <p:ph type="body" sz="quarter" idx="10" hasCustomPrompt="1"/>
          </p:nvPr>
        </p:nvSpPr>
        <p:spPr>
          <a:xfrm>
            <a:off x="1129855" y="1918088"/>
            <a:ext cx="4849301" cy="1526382"/>
          </a:xfrm>
          <a:prstGeom prst="rect">
            <a:avLst/>
          </a:prstGeom>
        </p:spPr>
        <p:txBody>
          <a:bodyPr/>
          <a:lstStyle>
            <a:lvl1pPr marL="0" indent="0">
              <a:buNone/>
              <a:defRPr sz="3600">
                <a:solidFill>
                  <a:schemeClr val="bg1"/>
                </a:solidFill>
                <a:latin typeface="Arial Black" panose="020B0A04020102020204" pitchFamily="34" charset="0"/>
                <a:cs typeface="Arial" panose="020B0604020202020204" pitchFamily="34" charset="0"/>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da-DK" dirty="0"/>
              <a:t>LOREM IPSUM DOLOR SIT AMET</a:t>
            </a:r>
          </a:p>
          <a:p>
            <a:pPr lvl="0"/>
            <a:endParaRPr lang="en-GB" dirty="0"/>
          </a:p>
        </p:txBody>
      </p:sp>
      <p:sp>
        <p:nvSpPr>
          <p:cNvPr id="14" name="Text Placeholder 13">
            <a:extLst>
              <a:ext uri="{FF2B5EF4-FFF2-40B4-BE49-F238E27FC236}">
                <a16:creationId xmlns:a16="http://schemas.microsoft.com/office/drawing/2014/main" id="{5FB51137-1501-5265-8E49-085E34A6E03A}"/>
              </a:ext>
            </a:extLst>
          </p:cNvPr>
          <p:cNvSpPr>
            <a:spLocks noGrp="1"/>
          </p:cNvSpPr>
          <p:nvPr>
            <p:ph type="body" sz="quarter" idx="11" hasCustomPrompt="1"/>
          </p:nvPr>
        </p:nvSpPr>
        <p:spPr>
          <a:xfrm>
            <a:off x="1129507" y="3806430"/>
            <a:ext cx="5940425" cy="2285206"/>
          </a:xfrm>
          <a:prstGeom prst="rect">
            <a:avLst/>
          </a:prstGeom>
        </p:spPr>
        <p:txBody>
          <a:bodyPr/>
          <a:lstStyle>
            <a:lvl1pPr marL="224896" indent="-224896" algn="l">
              <a:spcBef>
                <a:spcPts val="1750"/>
              </a:spcBef>
              <a:buSzPct val="125000"/>
              <a:buChar char="•"/>
              <a:defRPr sz="3600" b="0">
                <a:solidFill>
                  <a:srgbClr val="FFFFFF"/>
                </a:solidFill>
                <a:latin typeface="Arial"/>
                <a:cs typeface="Arial"/>
                <a:sym typeface="Arial"/>
              </a:defRPr>
            </a:lvl1pPr>
          </a:lstStyle>
          <a:p>
            <a:pPr marL="449791" indent="-449791" algn="l">
              <a:spcBef>
                <a:spcPts val="3500"/>
              </a:spcBef>
              <a:buSzPct val="125000"/>
              <a:buChar char="•"/>
              <a:defRPr sz="3600" b="0">
                <a:solidFill>
                  <a:srgbClr val="FFFFFF"/>
                </a:solidFill>
                <a:latin typeface="Arial"/>
                <a:ea typeface="Arial"/>
                <a:cs typeface="Arial"/>
                <a:sym typeface="Arial"/>
              </a:defRPr>
            </a:pPr>
            <a:r>
              <a:rPr lang="en-GB" dirty="0"/>
              <a:t>Sed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a:t>
            </a:r>
          </a:p>
          <a:p>
            <a:pPr marL="449791" indent="-449791" algn="l">
              <a:spcBef>
                <a:spcPts val="3500"/>
              </a:spcBef>
              <a:buSzPct val="125000"/>
              <a:buChar char="•"/>
              <a:defRPr sz="3600" b="0">
                <a:solidFill>
                  <a:srgbClr val="FFFFFF"/>
                </a:solidFill>
                <a:latin typeface="Arial"/>
                <a:ea typeface="Arial"/>
                <a:cs typeface="Arial"/>
                <a:sym typeface="Arial"/>
              </a:defRPr>
            </a:pPr>
            <a:r>
              <a:rPr lang="en-GB" dirty="0"/>
              <a:t>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a:p>
            <a:pPr marL="449791" indent="-449791" algn="l">
              <a:spcBef>
                <a:spcPts val="3500"/>
              </a:spcBef>
              <a:buSzPct val="125000"/>
              <a:buChar char="•"/>
              <a:defRPr sz="3600" b="0">
                <a:solidFill>
                  <a:srgbClr val="FFFFFF"/>
                </a:solidFill>
                <a:latin typeface="Arial"/>
                <a:ea typeface="Arial"/>
                <a:cs typeface="Arial"/>
                <a:sym typeface="Arial"/>
              </a:defRPr>
            </a:pPr>
            <a:r>
              <a:rPr lang="en-GB" dirty="0"/>
              <a:t>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dolore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a:t>
            </a:r>
          </a:p>
          <a:p>
            <a:pPr lvl="0"/>
            <a:endParaRPr lang="en-GB" dirty="0"/>
          </a:p>
        </p:txBody>
      </p:sp>
      <p:sp>
        <p:nvSpPr>
          <p:cNvPr id="15" name="Slide Number Placeholder 14">
            <a:extLst>
              <a:ext uri="{FF2B5EF4-FFF2-40B4-BE49-F238E27FC236}">
                <a16:creationId xmlns:a16="http://schemas.microsoft.com/office/drawing/2014/main" id="{ED460248-B682-287E-33CB-CDECA240C894}"/>
              </a:ext>
            </a:extLst>
          </p:cNvPr>
          <p:cNvSpPr>
            <a:spLocks noGrp="1"/>
          </p:cNvSpPr>
          <p:nvPr>
            <p:ph type="sldNum" sz="quarter" idx="12"/>
          </p:nvPr>
        </p:nvSpPr>
        <p:spPr/>
        <p:txBody>
          <a:bodyPr/>
          <a:lstStyle>
            <a:lvl1pPr>
              <a:defRPr>
                <a:solidFill>
                  <a:schemeClr val="bg1"/>
                </a:solidFill>
              </a:defRPr>
            </a:lvl1pPr>
          </a:lstStyle>
          <a:p>
            <a:fld id="{8F7E9438-18F9-46BA-95FA-E23A9B4276B8}" type="slidenum">
              <a:rPr lang="en-GB" smtClean="0"/>
              <a:pPr/>
              <a:t>‹#›</a:t>
            </a:fld>
            <a:endParaRPr lang="en-GB" dirty="0"/>
          </a:p>
        </p:txBody>
      </p:sp>
    </p:spTree>
    <p:extLst>
      <p:ext uri="{BB962C8B-B14F-4D97-AF65-F5344CB8AC3E}">
        <p14:creationId xmlns:p14="http://schemas.microsoft.com/office/powerpoint/2010/main" val="15949574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SIT Black 4">
    <p:spTree>
      <p:nvGrpSpPr>
        <p:cNvPr id="1" name=""/>
        <p:cNvGrpSpPr/>
        <p:nvPr/>
      </p:nvGrpSpPr>
      <p:grpSpPr>
        <a:xfrm>
          <a:off x="0" y="0"/>
          <a:ext cx="0" cy="0"/>
          <a:chOff x="0" y="0"/>
          <a:chExt cx="0" cy="0"/>
        </a:xfrm>
      </p:grpSpPr>
      <p:pic>
        <p:nvPicPr>
          <p:cNvPr id="4" name="Net_Standalone_2.png" descr="Net_Standalone_2.png">
            <a:extLst>
              <a:ext uri="{FF2B5EF4-FFF2-40B4-BE49-F238E27FC236}">
                <a16:creationId xmlns:a16="http://schemas.microsoft.com/office/drawing/2014/main" id="{3D03EC35-A5EB-CBE5-1EFE-675F93BA1DA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a:stretch>
            <a:fillRect/>
          </a:stretch>
        </p:blipFill>
        <p:spPr>
          <a:xfrm rot="14160000">
            <a:off x="5334960" y="-558660"/>
            <a:ext cx="9518155" cy="6181191"/>
          </a:xfrm>
          <a:custGeom>
            <a:avLst/>
            <a:gdLst/>
            <a:ahLst/>
            <a:cxnLst>
              <a:cxn ang="0">
                <a:pos x="wd2" y="hd2"/>
              </a:cxn>
              <a:cxn ang="5400000">
                <a:pos x="wd2" y="hd2"/>
              </a:cxn>
              <a:cxn ang="10800000">
                <a:pos x="wd2" y="hd2"/>
              </a:cxn>
              <a:cxn ang="16200000">
                <a:pos x="wd2" y="hd2"/>
              </a:cxn>
            </a:cxnLst>
            <a:rect l="0" t="0" r="r" b="b"/>
            <a:pathLst>
              <a:path w="21600" h="21600" extrusionOk="0">
                <a:moveTo>
                  <a:pt x="19706" y="0"/>
                </a:moveTo>
                <a:lnTo>
                  <a:pt x="3689" y="0"/>
                </a:lnTo>
                <a:lnTo>
                  <a:pt x="0" y="8421"/>
                </a:lnTo>
                <a:lnTo>
                  <a:pt x="12688" y="21600"/>
                </a:lnTo>
                <a:lnTo>
                  <a:pt x="13000" y="21600"/>
                </a:lnTo>
                <a:lnTo>
                  <a:pt x="21600" y="1967"/>
                </a:lnTo>
                <a:lnTo>
                  <a:pt x="19706" y="0"/>
                </a:lnTo>
                <a:close/>
              </a:path>
            </a:pathLst>
          </a:custGeom>
          <a:ln w="12700">
            <a:miter lim="400000"/>
          </a:ln>
        </p:spPr>
      </p:pic>
      <p:pic>
        <p:nvPicPr>
          <p:cNvPr id="5" name="Crisps_12.png" descr="Crisps_12.png">
            <a:extLst>
              <a:ext uri="{FF2B5EF4-FFF2-40B4-BE49-F238E27FC236}">
                <a16:creationId xmlns:a16="http://schemas.microsoft.com/office/drawing/2014/main" id="{02B0AAE9-A5A5-FAD2-1394-3F7E214BE18D}"/>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Lst>
          </a:blip>
          <a:srcRect r="3868" b="10351"/>
          <a:stretch>
            <a:fillRect/>
          </a:stretch>
        </p:blipFill>
        <p:spPr>
          <a:xfrm rot="20321689">
            <a:off x="5449081" y="211597"/>
            <a:ext cx="7984519" cy="7446028"/>
          </a:xfrm>
          <a:custGeom>
            <a:avLst/>
            <a:gdLst/>
            <a:ahLst/>
            <a:cxnLst>
              <a:cxn ang="0">
                <a:pos x="wd2" y="hd2"/>
              </a:cxn>
              <a:cxn ang="5400000">
                <a:pos x="wd2" y="hd2"/>
              </a:cxn>
              <a:cxn ang="10800000">
                <a:pos x="wd2" y="hd2"/>
              </a:cxn>
              <a:cxn ang="16200000">
                <a:pos x="wd2" y="hd2"/>
              </a:cxn>
            </a:cxnLst>
            <a:rect l="0" t="0" r="r" b="b"/>
            <a:pathLst>
              <a:path w="21600" h="21600" extrusionOk="0">
                <a:moveTo>
                  <a:pt x="14270" y="0"/>
                </a:moveTo>
                <a:lnTo>
                  <a:pt x="2802" y="0"/>
                </a:lnTo>
                <a:lnTo>
                  <a:pt x="0" y="7703"/>
                </a:lnTo>
                <a:lnTo>
                  <a:pt x="0" y="15386"/>
                </a:lnTo>
                <a:lnTo>
                  <a:pt x="14859" y="21600"/>
                </a:lnTo>
                <a:lnTo>
                  <a:pt x="21600" y="3066"/>
                </a:lnTo>
                <a:lnTo>
                  <a:pt x="14270" y="0"/>
                </a:lnTo>
                <a:close/>
              </a:path>
            </a:pathLst>
          </a:custGeom>
          <a:ln w="12700">
            <a:miter lim="400000"/>
          </a:ln>
        </p:spPr>
      </p:pic>
      <p:pic>
        <p:nvPicPr>
          <p:cNvPr id="6" name="DSTI_White_Digital.png" descr="DSTI_White_Digital.png">
            <a:extLst>
              <a:ext uri="{FF2B5EF4-FFF2-40B4-BE49-F238E27FC236}">
                <a16:creationId xmlns:a16="http://schemas.microsoft.com/office/drawing/2014/main" id="{B8C55E66-F5C5-82F2-9EEF-8EF193ACAF81}"/>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20418" y="327095"/>
            <a:ext cx="1766930" cy="956123"/>
          </a:xfrm>
          <a:prstGeom prst="rect">
            <a:avLst/>
          </a:prstGeom>
          <a:ln w="12700">
            <a:miter lim="400000"/>
          </a:ln>
        </p:spPr>
      </p:pic>
      <p:sp>
        <p:nvSpPr>
          <p:cNvPr id="10" name="Text Placeholder 9">
            <a:extLst>
              <a:ext uri="{FF2B5EF4-FFF2-40B4-BE49-F238E27FC236}">
                <a16:creationId xmlns:a16="http://schemas.microsoft.com/office/drawing/2014/main" id="{7B3CBB98-4837-AF4D-206D-52C29156E482}"/>
              </a:ext>
            </a:extLst>
          </p:cNvPr>
          <p:cNvSpPr>
            <a:spLocks noGrp="1"/>
          </p:cNvSpPr>
          <p:nvPr>
            <p:ph type="body" sz="quarter" idx="10" hasCustomPrompt="1"/>
          </p:nvPr>
        </p:nvSpPr>
        <p:spPr>
          <a:xfrm>
            <a:off x="420419" y="2445804"/>
            <a:ext cx="5307807" cy="3249612"/>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7900" b="0" cap="all">
                <a:solidFill>
                  <a:srgbClr val="00F8F8"/>
                </a:solidFill>
                <a:latin typeface="Arial Black"/>
                <a:ea typeface="Arial Black"/>
                <a:cs typeface="Arial Black"/>
                <a:sym typeface="Arial Black"/>
              </a:defRPr>
            </a:pPr>
            <a:r>
              <a:rPr kumimoji="0" lang="en-GB" sz="3950" b="0" i="0" u="none" strike="noStrike" kern="0" cap="all" spc="0" normalizeH="0" baseline="0" noProof="0" dirty="0">
                <a:ln>
                  <a:noFill/>
                </a:ln>
                <a:solidFill>
                  <a:srgbClr val="00F8F8"/>
                </a:solidFill>
                <a:effectLst/>
                <a:uLnTx/>
                <a:uFillTx/>
                <a:latin typeface="Arial Black"/>
                <a:sym typeface="Arial Black"/>
              </a:rPr>
              <a:t>Dolor sit </a:t>
            </a:r>
            <a:r>
              <a:rPr kumimoji="0" lang="en-GB" sz="3950" b="0" i="0" u="none" strike="noStrike" kern="0" cap="all" spc="0" normalizeH="0" baseline="0" noProof="0" dirty="0" err="1">
                <a:ln>
                  <a:noFill/>
                </a:ln>
                <a:solidFill>
                  <a:srgbClr val="00F8F8"/>
                </a:solidFill>
                <a:effectLst/>
                <a:uLnTx/>
                <a:uFillTx/>
                <a:latin typeface="Arial Black"/>
                <a:sym typeface="Arial Black"/>
              </a:rPr>
              <a:t>amet</a:t>
            </a:r>
            <a:r>
              <a:rPr kumimoji="0" lang="en-GB" sz="3950" b="0" i="0" u="none" strike="noStrike" kern="0" cap="all" spc="0" normalizeH="0" baseline="0" noProof="0" dirty="0">
                <a:ln>
                  <a:noFill/>
                </a:ln>
                <a:solidFill>
                  <a:srgbClr val="00F8F8"/>
                </a:solidFill>
                <a:effectLst/>
                <a:uLnTx/>
                <a:uFillTx/>
                <a:latin typeface="Arial Black"/>
                <a:sym typeface="Arial Black"/>
              </a:rPr>
              <a:t>, </a:t>
            </a:r>
            <a:r>
              <a:rPr kumimoji="0" lang="en-GB" sz="3950" b="0" i="0" u="none" strike="noStrike" kern="0" cap="all" spc="0" normalizeH="0" baseline="0" noProof="0" dirty="0" err="1">
                <a:ln>
                  <a:noFill/>
                </a:ln>
                <a:solidFill>
                  <a:srgbClr val="00F8F8"/>
                </a:solidFill>
                <a:effectLst/>
                <a:uLnTx/>
                <a:uFillTx/>
                <a:latin typeface="Arial Black"/>
                <a:sym typeface="Arial Black"/>
              </a:rPr>
              <a:t>consectetur</a:t>
            </a:r>
            <a:br>
              <a:rPr kumimoji="0" lang="en-GB" sz="3950" b="0" i="0" u="none" strike="noStrike" kern="0" cap="all" spc="0" normalizeH="0" baseline="0" noProof="0" dirty="0">
                <a:ln>
                  <a:noFill/>
                </a:ln>
                <a:solidFill>
                  <a:srgbClr val="00F8F8"/>
                </a:solidFill>
                <a:effectLst/>
                <a:uLnTx/>
                <a:uFillTx/>
                <a:latin typeface="Arial Black"/>
                <a:sym typeface="Arial Black"/>
              </a:rPr>
            </a:br>
            <a:r>
              <a:rPr kumimoji="0" lang="en-GB" sz="3950" b="0" i="0" u="none" strike="noStrike" kern="0" cap="all" spc="0" normalizeH="0" baseline="0" noProof="0" dirty="0" err="1">
                <a:ln>
                  <a:noFill/>
                </a:ln>
                <a:solidFill>
                  <a:srgbClr val="00F8F8"/>
                </a:solidFill>
                <a:effectLst/>
                <a:uLnTx/>
                <a:uFillTx/>
                <a:latin typeface="Arial Black"/>
                <a:sym typeface="Arial Black"/>
              </a:rPr>
              <a:t>adipiscing</a:t>
            </a:r>
            <a:r>
              <a:rPr kumimoji="0" lang="en-GB" sz="3950" b="0" i="0" u="none" strike="noStrike" kern="0" cap="all" spc="0" normalizeH="0" baseline="0" noProof="0" dirty="0">
                <a:ln>
                  <a:noFill/>
                </a:ln>
                <a:solidFill>
                  <a:srgbClr val="00F8F8"/>
                </a:solidFill>
                <a:effectLst/>
                <a:uLnTx/>
                <a:uFillTx/>
                <a:latin typeface="Arial Black"/>
                <a:sym typeface="Arial Black"/>
              </a:rPr>
              <a:t> </a:t>
            </a:r>
            <a:r>
              <a:rPr kumimoji="0" lang="en-GB" sz="3950" b="0" i="0" u="none" strike="noStrike" kern="0" cap="all" spc="0" normalizeH="0" baseline="0" noProof="0" dirty="0" err="1">
                <a:ln>
                  <a:noFill/>
                </a:ln>
                <a:solidFill>
                  <a:srgbClr val="00F8F8"/>
                </a:solidFill>
                <a:effectLst/>
                <a:uLnTx/>
                <a:uFillTx/>
                <a:latin typeface="Arial Black"/>
                <a:sym typeface="Arial Black"/>
              </a:rPr>
              <a:t>elit</a:t>
            </a:r>
            <a:r>
              <a:rPr kumimoji="0" lang="en-GB" sz="3950" b="0" i="0" u="none" strike="noStrike" kern="0" cap="all" spc="0" normalizeH="0" baseline="0" noProof="0" dirty="0">
                <a:ln>
                  <a:noFill/>
                </a:ln>
                <a:solidFill>
                  <a:srgbClr val="00F8F8"/>
                </a:solidFill>
                <a:effectLst/>
                <a:uLnTx/>
                <a:uFillTx/>
                <a:latin typeface="Arial Black"/>
                <a:sym typeface="Arial Black"/>
              </a:rPr>
              <a:t> </a:t>
            </a:r>
            <a:r>
              <a:rPr kumimoji="0" lang="en-GB" sz="3950" b="0" i="0" u="none" strike="noStrike" kern="0" cap="all" spc="0" normalizeH="0" baseline="0" noProof="0" dirty="0" err="1">
                <a:ln>
                  <a:noFill/>
                </a:ln>
                <a:solidFill>
                  <a:srgbClr val="00F8F8"/>
                </a:solidFill>
                <a:effectLst/>
                <a:uLnTx/>
                <a:uFillTx/>
                <a:latin typeface="Arial Black"/>
                <a:sym typeface="Arial Black"/>
              </a:rPr>
              <a:t>sed</a:t>
            </a:r>
            <a:r>
              <a:rPr kumimoji="0" lang="en-GB" sz="3950" b="0" i="0" u="none" strike="noStrike" kern="0" cap="all" spc="0" normalizeH="0" baseline="0" noProof="0" dirty="0">
                <a:ln>
                  <a:noFill/>
                </a:ln>
                <a:solidFill>
                  <a:srgbClr val="00F8F8"/>
                </a:solidFill>
                <a:effectLst/>
                <a:uLnTx/>
                <a:uFillTx/>
                <a:latin typeface="Arial Black"/>
                <a:sym typeface="Arial Black"/>
              </a:rPr>
              <a:t> do </a:t>
            </a:r>
            <a:r>
              <a:rPr kumimoji="0" lang="en-GB" sz="3950" b="0" i="0" u="none" strike="noStrike" kern="0" cap="all" spc="0" normalizeH="0" baseline="0" noProof="0" dirty="0" err="1">
                <a:ln>
                  <a:noFill/>
                </a:ln>
                <a:solidFill>
                  <a:srgbClr val="00F8F8"/>
                </a:solidFill>
                <a:effectLst/>
                <a:uLnTx/>
                <a:uFillTx/>
                <a:latin typeface="Arial Black"/>
                <a:sym typeface="Arial Black"/>
              </a:rPr>
              <a:t>eiusmod</a:t>
            </a:r>
            <a:endParaRPr kumimoji="0" lang="en-GB" sz="3950" b="0" i="0" u="none" strike="noStrike" kern="0" cap="all" spc="0" normalizeH="0" baseline="0" noProof="0" dirty="0">
              <a:ln>
                <a:noFill/>
              </a:ln>
              <a:solidFill>
                <a:srgbClr val="00F8F8"/>
              </a:solidFill>
              <a:effectLst/>
              <a:uLnTx/>
              <a:uFillTx/>
              <a:latin typeface="Arial Black"/>
              <a:sym typeface="Arial Black"/>
            </a:endParaRPr>
          </a:p>
          <a:p>
            <a:pPr lvl="0"/>
            <a:endParaRPr lang="en-GB" dirty="0"/>
          </a:p>
        </p:txBody>
      </p:sp>
      <p:sp>
        <p:nvSpPr>
          <p:cNvPr id="12" name="Text Placeholder 11">
            <a:extLst>
              <a:ext uri="{FF2B5EF4-FFF2-40B4-BE49-F238E27FC236}">
                <a16:creationId xmlns:a16="http://schemas.microsoft.com/office/drawing/2014/main" id="{6DCEFF62-CF05-73F3-4504-F11254BB9E58}"/>
              </a:ext>
            </a:extLst>
          </p:cNvPr>
          <p:cNvSpPr>
            <a:spLocks noGrp="1"/>
          </p:cNvSpPr>
          <p:nvPr>
            <p:ph type="body" sz="quarter" idx="11" hasCustomPrompt="1"/>
          </p:nvPr>
        </p:nvSpPr>
        <p:spPr>
          <a:xfrm>
            <a:off x="6498433" y="3298031"/>
            <a:ext cx="5273151" cy="2710657"/>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dirty="0"/>
              <a:t>Sed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dolore </a:t>
            </a:r>
            <a:r>
              <a:rPr lang="en-GB" dirty="0" err="1"/>
              <a:t>eu</a:t>
            </a:r>
            <a:r>
              <a:rPr lang="en-GB" dirty="0"/>
              <a:t>.</a:t>
            </a:r>
          </a:p>
          <a:p>
            <a:pPr lvl="0"/>
            <a:endParaRPr lang="en-GB" dirty="0"/>
          </a:p>
        </p:txBody>
      </p:sp>
      <p:sp>
        <p:nvSpPr>
          <p:cNvPr id="13" name="Slide Number Placeholder 12">
            <a:extLst>
              <a:ext uri="{FF2B5EF4-FFF2-40B4-BE49-F238E27FC236}">
                <a16:creationId xmlns:a16="http://schemas.microsoft.com/office/drawing/2014/main" id="{824504E0-2679-BF29-DFB9-8C1D6461B905}"/>
              </a:ext>
            </a:extLst>
          </p:cNvPr>
          <p:cNvSpPr>
            <a:spLocks noGrp="1"/>
          </p:cNvSpPr>
          <p:nvPr>
            <p:ph type="sldNum" sz="quarter" idx="12"/>
          </p:nvPr>
        </p:nvSpPr>
        <p:spPr/>
        <p:txBody>
          <a:bodyPr/>
          <a:lstStyle>
            <a:lvl1pPr>
              <a:defRPr>
                <a:solidFill>
                  <a:schemeClr val="bg1"/>
                </a:solidFill>
              </a:defRPr>
            </a:lvl1pPr>
          </a:lstStyle>
          <a:p>
            <a:fld id="{8F7E9438-18F9-46BA-95FA-E23A9B4276B8}" type="slidenum">
              <a:rPr lang="en-GB" smtClean="0"/>
              <a:pPr/>
              <a:t>‹#›</a:t>
            </a:fld>
            <a:endParaRPr lang="en-GB" dirty="0"/>
          </a:p>
        </p:txBody>
      </p:sp>
    </p:spTree>
    <p:extLst>
      <p:ext uri="{BB962C8B-B14F-4D97-AF65-F5344CB8AC3E}">
        <p14:creationId xmlns:p14="http://schemas.microsoft.com/office/powerpoint/2010/main" val="287900598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SIT Black 5">
    <p:spTree>
      <p:nvGrpSpPr>
        <p:cNvPr id="1" name=""/>
        <p:cNvGrpSpPr/>
        <p:nvPr/>
      </p:nvGrpSpPr>
      <p:grpSpPr>
        <a:xfrm>
          <a:off x="0" y="0"/>
          <a:ext cx="0" cy="0"/>
          <a:chOff x="0" y="0"/>
          <a:chExt cx="0" cy="0"/>
        </a:xfrm>
      </p:grpSpPr>
      <p:pic>
        <p:nvPicPr>
          <p:cNvPr id="4" name="Net_Standalone_2.png" descr="Net_Standalone_2.png">
            <a:extLst>
              <a:ext uri="{FF2B5EF4-FFF2-40B4-BE49-F238E27FC236}">
                <a16:creationId xmlns:a16="http://schemas.microsoft.com/office/drawing/2014/main" id="{75DF5175-55DF-3FE0-23DD-8A0099BBE23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a:stretch>
            <a:fillRect/>
          </a:stretch>
        </p:blipFill>
        <p:spPr>
          <a:xfrm rot="14160000">
            <a:off x="-3196197" y="2176225"/>
            <a:ext cx="8821962" cy="4649992"/>
          </a:xfrm>
          <a:custGeom>
            <a:avLst/>
            <a:gdLst/>
            <a:ahLst/>
            <a:cxnLst>
              <a:cxn ang="0">
                <a:pos x="wd2" y="hd2"/>
              </a:cxn>
              <a:cxn ang="5400000">
                <a:pos x="wd2" y="hd2"/>
              </a:cxn>
              <a:cxn ang="10800000">
                <a:pos x="wd2" y="hd2"/>
              </a:cxn>
              <a:cxn ang="16200000">
                <a:pos x="wd2" y="hd2"/>
              </a:cxn>
            </a:cxnLst>
            <a:rect l="0" t="0" r="r" b="b"/>
            <a:pathLst>
              <a:path w="21600" h="21600" extrusionOk="0">
                <a:moveTo>
                  <a:pt x="7679" y="0"/>
                </a:moveTo>
                <a:lnTo>
                  <a:pt x="0" y="21599"/>
                </a:lnTo>
                <a:lnTo>
                  <a:pt x="20254" y="21600"/>
                </a:lnTo>
                <a:lnTo>
                  <a:pt x="21600" y="17814"/>
                </a:lnTo>
                <a:lnTo>
                  <a:pt x="7679" y="0"/>
                </a:lnTo>
                <a:close/>
              </a:path>
            </a:pathLst>
          </a:custGeom>
          <a:ln w="12700">
            <a:miter lim="400000"/>
          </a:ln>
        </p:spPr>
      </p:pic>
      <p:pic>
        <p:nvPicPr>
          <p:cNvPr id="5" name="Crisps_12.png" descr="Crisps_12.png">
            <a:extLst>
              <a:ext uri="{FF2B5EF4-FFF2-40B4-BE49-F238E27FC236}">
                <a16:creationId xmlns:a16="http://schemas.microsoft.com/office/drawing/2014/main" id="{FAA5F797-2105-10CA-948F-19B6C4432713}"/>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Lst>
          </a:blip>
          <a:srcRect r="15698" b="8045"/>
          <a:stretch>
            <a:fillRect/>
          </a:stretch>
        </p:blipFill>
        <p:spPr>
          <a:xfrm rot="4692286" flipH="1">
            <a:off x="-419419" y="-885823"/>
            <a:ext cx="7001914" cy="7637601"/>
          </a:xfrm>
          <a:custGeom>
            <a:avLst/>
            <a:gdLst/>
            <a:ahLst/>
            <a:cxnLst>
              <a:cxn ang="0">
                <a:pos x="wd2" y="hd2"/>
              </a:cxn>
              <a:cxn ang="5400000">
                <a:pos x="wd2" y="hd2"/>
              </a:cxn>
              <a:cxn ang="10800000">
                <a:pos x="wd2" y="hd2"/>
              </a:cxn>
              <a:cxn ang="16200000">
                <a:pos x="wd2" y="hd2"/>
              </a:cxn>
            </a:cxnLst>
            <a:rect l="0" t="0" r="r" b="b"/>
            <a:pathLst>
              <a:path w="21600" h="21600" extrusionOk="0">
                <a:moveTo>
                  <a:pt x="891" y="21600"/>
                </a:moveTo>
                <a:lnTo>
                  <a:pt x="21600" y="17635"/>
                </a:lnTo>
                <a:lnTo>
                  <a:pt x="17583" y="0"/>
                </a:lnTo>
                <a:lnTo>
                  <a:pt x="10221" y="0"/>
                </a:lnTo>
                <a:lnTo>
                  <a:pt x="0" y="1957"/>
                </a:lnTo>
                <a:lnTo>
                  <a:pt x="0" y="17689"/>
                </a:lnTo>
                <a:lnTo>
                  <a:pt x="891" y="21600"/>
                </a:lnTo>
                <a:close/>
              </a:path>
            </a:pathLst>
          </a:custGeom>
          <a:ln w="12700">
            <a:miter lim="400000"/>
          </a:ln>
        </p:spPr>
      </p:pic>
      <p:sp>
        <p:nvSpPr>
          <p:cNvPr id="6" name="Dolor sit amet, consectetur adipiscing elit sed do eiusmod">
            <a:extLst>
              <a:ext uri="{FF2B5EF4-FFF2-40B4-BE49-F238E27FC236}">
                <a16:creationId xmlns:a16="http://schemas.microsoft.com/office/drawing/2014/main" id="{7B9552CB-2458-CBA1-B6F7-4603A42D9B90}"/>
              </a:ext>
            </a:extLst>
          </p:cNvPr>
          <p:cNvSpPr txBox="1"/>
          <p:nvPr userDrawn="1"/>
        </p:nvSpPr>
        <p:spPr>
          <a:xfrm>
            <a:off x="386513" y="2986771"/>
            <a:ext cx="5520722" cy="549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lgn="l">
              <a:lnSpc>
                <a:spcPct val="80000"/>
              </a:lnSpc>
              <a:defRPr sz="7900" b="0" cap="all">
                <a:latin typeface="Arial Black"/>
                <a:ea typeface="Arial Black"/>
                <a:cs typeface="Arial Black"/>
                <a:sym typeface="Arial Black"/>
              </a:defRPr>
            </a:pPr>
            <a:endParaRPr sz="3950" dirty="0"/>
          </a:p>
        </p:txBody>
      </p:sp>
      <p:pic>
        <p:nvPicPr>
          <p:cNvPr id="8" name="DSTI_Black_Digital-01.png" descr="DSTI_Black_Digital-01.png">
            <a:extLst>
              <a:ext uri="{FF2B5EF4-FFF2-40B4-BE49-F238E27FC236}">
                <a16:creationId xmlns:a16="http://schemas.microsoft.com/office/drawing/2014/main" id="{9E621C1D-2CD7-DCB3-17AA-F7C5BA6C8689}"/>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418244" y="325077"/>
            <a:ext cx="1825836" cy="919866"/>
          </a:xfrm>
          <a:prstGeom prst="rect">
            <a:avLst/>
          </a:prstGeom>
          <a:ln w="12700">
            <a:miter lim="400000"/>
          </a:ln>
        </p:spPr>
      </p:pic>
      <p:sp>
        <p:nvSpPr>
          <p:cNvPr id="10" name="Text Placeholder 9">
            <a:extLst>
              <a:ext uri="{FF2B5EF4-FFF2-40B4-BE49-F238E27FC236}">
                <a16:creationId xmlns:a16="http://schemas.microsoft.com/office/drawing/2014/main" id="{FC819F77-6406-779C-4366-F96291AD005D}"/>
              </a:ext>
            </a:extLst>
          </p:cNvPr>
          <p:cNvSpPr>
            <a:spLocks noGrp="1"/>
          </p:cNvSpPr>
          <p:nvPr>
            <p:ph type="body" sz="quarter" idx="10" hasCustomPrompt="1"/>
          </p:nvPr>
        </p:nvSpPr>
        <p:spPr>
          <a:xfrm>
            <a:off x="418308" y="2151434"/>
            <a:ext cx="5488781" cy="2220119"/>
          </a:xfrm>
          <a:prstGeom prst="rect">
            <a:avLst/>
          </a:prstGeom>
        </p:spPr>
        <p:txBody>
          <a:bodyPr/>
          <a:lstStyle>
            <a:lvl1pPr marL="0" indent="0">
              <a:buNone/>
              <a:defRPr/>
            </a:lvl1pPr>
          </a:lstStyle>
          <a:p>
            <a:pPr marL="0" marR="0" lvl="0" indent="0" algn="l" defTabSz="412750" rtl="0" eaLnBrk="1" fontAlgn="auto" latinLnBrk="0" hangingPunct="0">
              <a:lnSpc>
                <a:spcPct val="80000"/>
              </a:lnSpc>
              <a:spcBef>
                <a:spcPts val="0"/>
              </a:spcBef>
              <a:spcAft>
                <a:spcPts val="0"/>
              </a:spcAft>
              <a:buClrTx/>
              <a:buSzTx/>
              <a:buFontTx/>
              <a:buNone/>
              <a:tabLst/>
              <a:defRPr sz="7900" b="0" cap="all">
                <a:latin typeface="Arial Black"/>
                <a:ea typeface="Arial Black"/>
                <a:cs typeface="Arial Black"/>
                <a:sym typeface="Arial Black"/>
              </a:defRPr>
            </a:pPr>
            <a:r>
              <a:rPr kumimoji="0" lang="en-GB" sz="3950" b="0" i="0" u="none" strike="noStrike" kern="0" cap="all" spc="0" normalizeH="0" baseline="0" noProof="0" dirty="0">
                <a:ln>
                  <a:noFill/>
                </a:ln>
                <a:solidFill>
                  <a:srgbClr val="000000"/>
                </a:solidFill>
                <a:effectLst/>
                <a:uLnTx/>
                <a:uFillTx/>
                <a:latin typeface="Arial Black"/>
                <a:sym typeface="Arial Black"/>
              </a:rPr>
              <a:t>Dolor sit </a:t>
            </a:r>
            <a:r>
              <a:rPr kumimoji="0" lang="en-GB" sz="3950" b="0" i="0" u="none" strike="noStrike" kern="0" cap="all" spc="0" normalizeH="0" baseline="0" noProof="0" dirty="0" err="1">
                <a:ln>
                  <a:noFill/>
                </a:ln>
                <a:solidFill>
                  <a:srgbClr val="000000"/>
                </a:solidFill>
                <a:effectLst/>
                <a:uLnTx/>
                <a:uFillTx/>
                <a:latin typeface="Arial Black"/>
                <a:sym typeface="Arial Black"/>
              </a:rPr>
              <a:t>amet</a:t>
            </a:r>
            <a:r>
              <a:rPr kumimoji="0" lang="en-GB" sz="3950" b="0" i="0" u="none" strike="noStrike" kern="0" cap="all" spc="0" normalizeH="0" baseline="0" noProof="0" dirty="0">
                <a:ln>
                  <a:noFill/>
                </a:ln>
                <a:solidFill>
                  <a:srgbClr val="000000"/>
                </a:solidFill>
                <a:effectLst/>
                <a:uLnTx/>
                <a:uFillTx/>
                <a:latin typeface="Arial Black"/>
                <a:sym typeface="Arial Black"/>
              </a:rPr>
              <a:t>, </a:t>
            </a:r>
            <a:r>
              <a:rPr kumimoji="0" lang="en-GB" sz="3950" b="0" i="0" u="none" strike="noStrike" kern="0" cap="all" spc="0" normalizeH="0" baseline="0" noProof="0" dirty="0" err="1">
                <a:ln>
                  <a:noFill/>
                </a:ln>
                <a:solidFill>
                  <a:srgbClr val="000000"/>
                </a:solidFill>
                <a:effectLst/>
                <a:uLnTx/>
                <a:uFillTx/>
                <a:latin typeface="Arial Black"/>
                <a:sym typeface="Arial Black"/>
              </a:rPr>
              <a:t>consectetur</a:t>
            </a:r>
            <a:br>
              <a:rPr kumimoji="0" lang="en-GB" sz="3950" b="0" i="0" u="none" strike="noStrike" kern="0" cap="all" spc="0" normalizeH="0" baseline="0" noProof="0" dirty="0">
                <a:ln>
                  <a:noFill/>
                </a:ln>
                <a:solidFill>
                  <a:srgbClr val="000000"/>
                </a:solidFill>
                <a:effectLst/>
                <a:uLnTx/>
                <a:uFillTx/>
                <a:latin typeface="Arial Black"/>
                <a:sym typeface="Arial Black"/>
              </a:rPr>
            </a:br>
            <a:r>
              <a:rPr kumimoji="0" lang="en-GB" sz="3950" b="0" i="0" u="none" strike="noStrike" kern="0" cap="all" spc="0" normalizeH="0" baseline="0" noProof="0" dirty="0" err="1">
                <a:ln>
                  <a:noFill/>
                </a:ln>
                <a:solidFill>
                  <a:srgbClr val="000000"/>
                </a:solidFill>
                <a:effectLst/>
                <a:uLnTx/>
                <a:uFillTx/>
                <a:latin typeface="Arial Black"/>
                <a:sym typeface="Arial Black"/>
              </a:rPr>
              <a:t>adipiscing</a:t>
            </a:r>
            <a:r>
              <a:rPr kumimoji="0" lang="en-GB" sz="3950" b="0" i="0" u="none" strike="noStrike" kern="0" cap="all" spc="0" normalizeH="0" baseline="0" noProof="0" dirty="0">
                <a:ln>
                  <a:noFill/>
                </a:ln>
                <a:solidFill>
                  <a:srgbClr val="000000"/>
                </a:solidFill>
                <a:effectLst/>
                <a:uLnTx/>
                <a:uFillTx/>
                <a:latin typeface="Arial Black"/>
                <a:sym typeface="Arial Black"/>
              </a:rPr>
              <a:t> </a:t>
            </a:r>
            <a:r>
              <a:rPr kumimoji="0" lang="en-GB" sz="3950" b="0" i="0" u="none" strike="noStrike" kern="0" cap="all" spc="0" normalizeH="0" baseline="0" noProof="0" dirty="0" err="1">
                <a:ln>
                  <a:noFill/>
                </a:ln>
                <a:solidFill>
                  <a:srgbClr val="000000"/>
                </a:solidFill>
                <a:effectLst/>
                <a:uLnTx/>
                <a:uFillTx/>
                <a:latin typeface="Arial Black"/>
                <a:sym typeface="Arial Black"/>
              </a:rPr>
              <a:t>elit</a:t>
            </a:r>
            <a:r>
              <a:rPr kumimoji="0" lang="en-GB" sz="3950" b="0" i="0" u="none" strike="noStrike" kern="0" cap="all" spc="0" normalizeH="0" baseline="0" noProof="0" dirty="0">
                <a:ln>
                  <a:noFill/>
                </a:ln>
                <a:solidFill>
                  <a:srgbClr val="000000"/>
                </a:solidFill>
                <a:effectLst/>
                <a:uLnTx/>
                <a:uFillTx/>
                <a:latin typeface="Arial Black"/>
                <a:sym typeface="Arial Black"/>
              </a:rPr>
              <a:t> </a:t>
            </a:r>
            <a:r>
              <a:rPr kumimoji="0" lang="en-GB" sz="3950" b="0" i="0" u="none" strike="noStrike" kern="0" cap="all" spc="0" normalizeH="0" baseline="0" noProof="0" dirty="0" err="1">
                <a:ln>
                  <a:noFill/>
                </a:ln>
                <a:solidFill>
                  <a:srgbClr val="000000"/>
                </a:solidFill>
                <a:effectLst/>
                <a:uLnTx/>
                <a:uFillTx/>
                <a:latin typeface="Arial Black"/>
                <a:sym typeface="Arial Black"/>
              </a:rPr>
              <a:t>sed</a:t>
            </a:r>
            <a:r>
              <a:rPr kumimoji="0" lang="en-GB" sz="3950" b="0" i="0" u="none" strike="noStrike" kern="0" cap="all" spc="0" normalizeH="0" baseline="0" noProof="0" dirty="0">
                <a:ln>
                  <a:noFill/>
                </a:ln>
                <a:solidFill>
                  <a:srgbClr val="000000"/>
                </a:solidFill>
                <a:effectLst/>
                <a:uLnTx/>
                <a:uFillTx/>
                <a:latin typeface="Arial Black"/>
                <a:sym typeface="Arial Black"/>
              </a:rPr>
              <a:t> do </a:t>
            </a:r>
            <a:r>
              <a:rPr kumimoji="0" lang="en-GB" sz="3950" b="0" i="0" u="none" strike="noStrike" kern="0" cap="all" spc="0" normalizeH="0" baseline="0" noProof="0" dirty="0" err="1">
                <a:ln>
                  <a:noFill/>
                </a:ln>
                <a:solidFill>
                  <a:srgbClr val="000000"/>
                </a:solidFill>
                <a:effectLst/>
                <a:uLnTx/>
                <a:uFillTx/>
                <a:latin typeface="Arial Black"/>
                <a:sym typeface="Arial Black"/>
              </a:rPr>
              <a:t>eiusmod</a:t>
            </a:r>
            <a:endParaRPr kumimoji="0" lang="en-GB" sz="3950" b="0" i="0" u="none" strike="noStrike" kern="0" cap="all" spc="0" normalizeH="0" baseline="0" noProof="0" dirty="0">
              <a:ln>
                <a:noFill/>
              </a:ln>
              <a:solidFill>
                <a:srgbClr val="000000"/>
              </a:solidFill>
              <a:effectLst/>
              <a:uLnTx/>
              <a:uFillTx/>
              <a:latin typeface="Arial Black"/>
              <a:sym typeface="Arial Black"/>
            </a:endParaRPr>
          </a:p>
          <a:p>
            <a:pPr lvl="0"/>
            <a:endParaRPr lang="en-GB" dirty="0"/>
          </a:p>
        </p:txBody>
      </p:sp>
      <p:sp>
        <p:nvSpPr>
          <p:cNvPr id="12" name="Text Placeholder 11">
            <a:extLst>
              <a:ext uri="{FF2B5EF4-FFF2-40B4-BE49-F238E27FC236}">
                <a16:creationId xmlns:a16="http://schemas.microsoft.com/office/drawing/2014/main" id="{75B884DE-F6E3-3B34-A3F0-E8C8EA50A8C5}"/>
              </a:ext>
            </a:extLst>
          </p:cNvPr>
          <p:cNvSpPr>
            <a:spLocks noGrp="1"/>
          </p:cNvSpPr>
          <p:nvPr>
            <p:ph type="body" sz="quarter" idx="11" hasCustomPrompt="1"/>
          </p:nvPr>
        </p:nvSpPr>
        <p:spPr>
          <a:xfrm>
            <a:off x="6981158" y="1281194"/>
            <a:ext cx="4621213" cy="4000500"/>
          </a:xfrm>
          <a:prstGeom prst="rect">
            <a:avLst/>
          </a:prstGeom>
        </p:spPr>
        <p:txBody>
          <a:bodyPr/>
          <a:lstStyle>
            <a:lvl1pPr marL="0" indent="0">
              <a:buNone/>
              <a:defRPr sz="2250">
                <a:solidFill>
                  <a:schemeClr val="bg1"/>
                </a:solidFill>
                <a:latin typeface="Arial" panose="020B0604020202020204" pitchFamily="34" charset="0"/>
                <a:cs typeface="Arial" panose="020B0604020202020204" pitchFamily="34" charset="0"/>
              </a:defRPr>
            </a:lvl1pPr>
          </a:lstStyle>
          <a:p>
            <a:pPr marL="0" marR="0" lvl="0" indent="0" algn="l" defTabSz="412750" eaLnBrk="1" fontAlgn="auto" latinLnBrk="0" hangingPunct="1">
              <a:lnSpc>
                <a:spcPct val="100000"/>
              </a:lnSpc>
              <a:spcBef>
                <a:spcPts val="2950"/>
              </a:spcBef>
              <a:spcAft>
                <a:spcPts val="0"/>
              </a:spcAft>
              <a:buClrTx/>
              <a:buSzPct val="125000"/>
              <a:buFontTx/>
              <a:buNone/>
              <a:tabLst/>
              <a:defRPr/>
            </a:pPr>
            <a:r>
              <a:rPr lang="en-GB" dirty="0"/>
              <a:t>Sed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dolore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sunt in culpa qui </a:t>
            </a:r>
            <a:r>
              <a:rPr lang="en-GB" dirty="0" err="1"/>
              <a:t>officia</a:t>
            </a:r>
            <a:r>
              <a:rPr lang="en-GB" dirty="0"/>
              <a:t> </a:t>
            </a:r>
            <a:r>
              <a:rPr lang="en-GB" dirty="0" err="1"/>
              <a:t>deserunt</a:t>
            </a:r>
            <a:r>
              <a:rPr lang="en-GB" dirty="0"/>
              <a:t> </a:t>
            </a:r>
            <a:r>
              <a:rPr lang="en-GB" dirty="0" err="1"/>
              <a:t>mollit</a:t>
            </a:r>
            <a:r>
              <a:rPr lang="en-GB" dirty="0"/>
              <a:t> </a:t>
            </a:r>
            <a:r>
              <a:rPr lang="en-GB" dirty="0" err="1"/>
              <a:t>anim</a:t>
            </a:r>
            <a:r>
              <a:rPr lang="en-GB" dirty="0"/>
              <a:t> id </a:t>
            </a:r>
            <a:r>
              <a:rPr lang="en-GB" dirty="0" err="1"/>
              <a:t>est</a:t>
            </a:r>
            <a:r>
              <a:rPr lang="en-GB" dirty="0"/>
              <a:t> </a:t>
            </a:r>
            <a:r>
              <a:rPr lang="en-GB" dirty="0" err="1"/>
              <a:t>laborum</a:t>
            </a:r>
            <a:r>
              <a:rPr lang="en-GB" dirty="0"/>
              <a:t>.</a:t>
            </a:r>
          </a:p>
          <a:p>
            <a:pPr lvl="0"/>
            <a:endParaRPr lang="en-GB" dirty="0"/>
          </a:p>
        </p:txBody>
      </p:sp>
      <p:sp>
        <p:nvSpPr>
          <p:cNvPr id="13" name="Slide Number Placeholder 12">
            <a:extLst>
              <a:ext uri="{FF2B5EF4-FFF2-40B4-BE49-F238E27FC236}">
                <a16:creationId xmlns:a16="http://schemas.microsoft.com/office/drawing/2014/main" id="{325F342F-CD81-8262-D4E2-70EE9208D811}"/>
              </a:ext>
            </a:extLst>
          </p:cNvPr>
          <p:cNvSpPr>
            <a:spLocks noGrp="1"/>
          </p:cNvSpPr>
          <p:nvPr>
            <p:ph type="sldNum" sz="quarter" idx="12"/>
          </p:nvPr>
        </p:nvSpPr>
        <p:spPr/>
        <p:txBody>
          <a:bodyPr/>
          <a:lstStyle>
            <a:lvl1pPr>
              <a:defRPr>
                <a:solidFill>
                  <a:schemeClr val="bg1"/>
                </a:solidFill>
              </a:defRPr>
            </a:lvl1pPr>
          </a:lstStyle>
          <a:p>
            <a:fld id="{8F7E9438-18F9-46BA-95FA-E23A9B4276B8}" type="slidenum">
              <a:rPr lang="en-GB" smtClean="0"/>
              <a:pPr/>
              <a:t>‹#›</a:t>
            </a:fld>
            <a:endParaRPr lang="en-GB" dirty="0"/>
          </a:p>
        </p:txBody>
      </p:sp>
    </p:spTree>
    <p:extLst>
      <p:ext uri="{BB962C8B-B14F-4D97-AF65-F5344CB8AC3E}">
        <p14:creationId xmlns:p14="http://schemas.microsoft.com/office/powerpoint/2010/main" val="223809649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BEAE9ECC-3525-D20E-A0EF-AF9E5D3AD9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tx1"/>
                </a:solidFill>
                <a:latin typeface="Arial Black" panose="020B0A04020102020204" pitchFamily="34" charset="0"/>
              </a:defRPr>
            </a:lvl1pPr>
          </a:lstStyle>
          <a:p>
            <a:fld id="{8F7E9438-18F9-46BA-95FA-E23A9B4276B8}"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8" r:id="rId15"/>
  </p:sldLayoutIdLst>
  <p:transition spd="med"/>
  <p:hf hdr="0" ftr="0" dt="0"/>
  <p:txStyles>
    <p:titleStyle>
      <a:lvl1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1pPr>
      <a:lvl2pPr marL="0" marR="0" indent="2286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4572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6858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9144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11430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13716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16002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18288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2286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4572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6858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9144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11430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13716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16002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18288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hyperlink" Target="mailto:Jack.Weaver@DSIT.gov.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p:cNvSpPr/>
          <p:nvPr/>
        </p:nvSpPr>
        <p:spPr>
          <a:xfrm>
            <a:off x="0" y="1"/>
            <a:ext cx="12192000" cy="6858001"/>
          </a:xfrm>
          <a:prstGeom prst="rect">
            <a:avLst/>
          </a:prstGeom>
          <a:solidFill>
            <a:srgbClr val="000000"/>
          </a:solidFill>
          <a:ln w="12700">
            <a:miter lim="400000"/>
          </a:ln>
        </p:spPr>
        <p:txBody>
          <a:bodyPr lIns="25400" tIns="25400" rIns="25400" bIns="25400" anchor="ctr"/>
          <a:lstStyle/>
          <a:p>
            <a:pPr>
              <a:defRPr sz="3200" b="0">
                <a:solidFill>
                  <a:srgbClr val="FFFFFF"/>
                </a:solidFill>
                <a:latin typeface="+mn-lt"/>
                <a:ea typeface="+mn-ea"/>
                <a:cs typeface="+mn-cs"/>
                <a:sym typeface="Helvetica Neue Medium"/>
              </a:defRPr>
            </a:pPr>
            <a:endParaRPr sz="1600"/>
          </a:p>
        </p:txBody>
      </p:sp>
      <p:pic>
        <p:nvPicPr>
          <p:cNvPr id="130" name="PPT_1.png" descr="PPT_1.png"/>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a:ln w="12700">
            <a:miter lim="400000"/>
          </a:ln>
        </p:spPr>
      </p:pic>
      <p:pic>
        <p:nvPicPr>
          <p:cNvPr id="131" name="DSTI_White_Digital.png" descr="DSTI_White_Digital.png"/>
          <p:cNvPicPr>
            <a:picLocks noGrp="1" noRot="1" noChangeAspect="1" noMove="1" noResize="1" noEditPoints="1" noAdjustHandles="1" noChangeArrowheads="1" noChangeShapeType="1" noCrop="1"/>
          </p:cNvPicPr>
          <p:nvPr/>
        </p:nvPicPr>
        <p:blipFill>
          <a:blip r:embed="rId3"/>
          <a:stretch>
            <a:fillRect/>
          </a:stretch>
        </p:blipFill>
        <p:spPr>
          <a:xfrm>
            <a:off x="420418" y="327096"/>
            <a:ext cx="1766930" cy="956123"/>
          </a:xfrm>
          <a:prstGeom prst="rect">
            <a:avLst/>
          </a:prstGeom>
          <a:ln w="12700">
            <a:miter lim="400000"/>
          </a:ln>
        </p:spPr>
      </p:pic>
      <p:sp>
        <p:nvSpPr>
          <p:cNvPr id="132" name="LOREM IPSUM DOLOR…"/>
          <p:cNvSpPr txBox="1"/>
          <p:nvPr/>
        </p:nvSpPr>
        <p:spPr>
          <a:xfrm>
            <a:off x="369720" y="2455409"/>
            <a:ext cx="6019405" cy="2301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lgn="l" defTabSz="1219169">
              <a:lnSpc>
                <a:spcPct val="90000"/>
              </a:lnSpc>
              <a:defRPr sz="6500" b="0">
                <a:solidFill>
                  <a:srgbClr val="FFFFFF"/>
                </a:solidFill>
                <a:latin typeface="Arial"/>
                <a:ea typeface="Arial"/>
                <a:cs typeface="Arial"/>
                <a:sym typeface="Arial"/>
              </a:defRPr>
            </a:pPr>
            <a:r>
              <a:rPr lang="en-GB" sz="3250" dirty="0"/>
              <a:t>Horizon Europe Research Manager Event, Leicester – 28 January</a:t>
            </a:r>
            <a:endParaRPr sz="3250" dirty="0"/>
          </a:p>
          <a:p>
            <a:pPr algn="l" defTabSz="1219169">
              <a:lnSpc>
                <a:spcPct val="90000"/>
              </a:lnSpc>
              <a:defRPr sz="6500" b="0">
                <a:solidFill>
                  <a:srgbClr val="FFFFFF"/>
                </a:solidFill>
                <a:latin typeface="Arial Black"/>
                <a:ea typeface="Arial Black"/>
                <a:cs typeface="Arial Black"/>
                <a:sym typeface="Arial Black"/>
              </a:defRPr>
            </a:pPr>
            <a:r>
              <a:rPr lang="en-GB" sz="3250" dirty="0"/>
              <a:t>FP10 Overview and DSIT spending review update</a:t>
            </a:r>
            <a:endParaRPr sz="3250"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Net_Standalone_2.png" descr="Net_Standalone_2.png"/>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rot="17961178">
            <a:off x="-2700387" y="-392787"/>
            <a:ext cx="9349473" cy="5995693"/>
          </a:xfrm>
          <a:custGeom>
            <a:avLst/>
            <a:gdLst/>
            <a:ahLst/>
            <a:cxnLst>
              <a:cxn ang="0">
                <a:pos x="wd2" y="hd2"/>
              </a:cxn>
              <a:cxn ang="5400000">
                <a:pos x="wd2" y="hd2"/>
              </a:cxn>
              <a:cxn ang="10800000">
                <a:pos x="wd2" y="hd2"/>
              </a:cxn>
              <a:cxn ang="16200000">
                <a:pos x="wd2" y="hd2"/>
              </a:cxn>
            </a:cxnLst>
            <a:rect l="0" t="0" r="r" b="b"/>
            <a:pathLst>
              <a:path w="21600" h="21600" extrusionOk="0">
                <a:moveTo>
                  <a:pt x="0" y="12111"/>
                </a:moveTo>
                <a:lnTo>
                  <a:pt x="3422" y="21600"/>
                </a:lnTo>
                <a:lnTo>
                  <a:pt x="21600" y="21600"/>
                </a:lnTo>
                <a:lnTo>
                  <a:pt x="13810" y="0"/>
                </a:lnTo>
                <a:lnTo>
                  <a:pt x="0" y="12111"/>
                </a:lnTo>
                <a:close/>
              </a:path>
            </a:pathLst>
          </a:custGeom>
          <a:ln w="12700">
            <a:miter lim="400000"/>
          </a:ln>
        </p:spPr>
      </p:pic>
      <p:sp>
        <p:nvSpPr>
          <p:cNvPr id="167" name="Dolor sit amet, consectetur adipiscing elit"/>
          <p:cNvSpPr txBox="1"/>
          <p:nvPr/>
        </p:nvSpPr>
        <p:spPr>
          <a:xfrm>
            <a:off x="5158763" y="573431"/>
            <a:ext cx="7508130" cy="11977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lgn="l">
              <a:lnSpc>
                <a:spcPct val="80000"/>
              </a:lnSpc>
              <a:defRPr sz="9200" b="0" cap="all">
                <a:solidFill>
                  <a:srgbClr val="FFFFFF"/>
                </a:solidFill>
                <a:latin typeface="Arial Black"/>
                <a:ea typeface="Arial Black"/>
                <a:cs typeface="Arial Black"/>
                <a:sym typeface="Arial Black"/>
              </a:defRPr>
            </a:pPr>
            <a:r>
              <a:rPr lang="en-GB" sz="4600" dirty="0"/>
              <a:t>Horizon Europe</a:t>
            </a:r>
          </a:p>
          <a:p>
            <a:pPr algn="l">
              <a:lnSpc>
                <a:spcPct val="80000"/>
              </a:lnSpc>
              <a:defRPr sz="9200" b="0" cap="all">
                <a:solidFill>
                  <a:srgbClr val="FFFFFF"/>
                </a:solidFill>
                <a:latin typeface="Arial Black"/>
                <a:ea typeface="Arial Black"/>
                <a:cs typeface="Arial Black"/>
                <a:sym typeface="Arial Black"/>
              </a:defRPr>
            </a:pPr>
            <a:endParaRPr sz="4600" dirty="0"/>
          </a:p>
        </p:txBody>
      </p:sp>
      <p:sp>
        <p:nvSpPr>
          <p:cNvPr id="168" name="Sed do eiusmod tempor incididunt ut labore et dolore magna aliqua. Ut enim ad minim veniam, quis nostrud exercitation ullamco laboris nisi ut aliquip ex ea commodo consequat. Duis aute irure dolor in reprehenderit in voluptate velit esse cillum dolore eu"/>
          <p:cNvSpPr txBox="1"/>
          <p:nvPr/>
        </p:nvSpPr>
        <p:spPr>
          <a:xfrm>
            <a:off x="5158763" y="2172245"/>
            <a:ext cx="6606688" cy="25135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defRPr sz="4000" b="0">
                <a:solidFill>
                  <a:srgbClr val="FFFFFF"/>
                </a:solidFill>
                <a:latin typeface="Arial"/>
                <a:ea typeface="Arial"/>
                <a:cs typeface="Arial"/>
                <a:sym typeface="Arial"/>
              </a:defRPr>
            </a:lvl1pPr>
          </a:lstStyle>
          <a:p>
            <a:r>
              <a:rPr lang="en-GB" sz="2000" dirty="0"/>
              <a:t>Around a third of the Horizon Europe budget is still to be allocated— please continue applying to maximise remaining opportunities.</a:t>
            </a:r>
          </a:p>
          <a:p>
            <a:endParaRPr lang="en-GB" sz="2000" dirty="0"/>
          </a:p>
          <a:p>
            <a:r>
              <a:rPr lang="en-GB" sz="2000" dirty="0"/>
              <a:t>Although Horizon Europe ends in 2027, the UK’s association covers the entire lifetime of the programme, so UK entities are strongly encouraged to participate in 2026–2027 calls.</a:t>
            </a:r>
            <a:endParaRPr sz="2000" dirty="0"/>
          </a:p>
        </p:txBody>
      </p:sp>
      <p:pic>
        <p:nvPicPr>
          <p:cNvPr id="170" name="DSTI_White_Digital.png" descr="DSTI_White_Digital.png"/>
          <p:cNvPicPr>
            <a:picLocks noGrp="1" noRot="1" noChangeAspect="1" noMove="1" noResize="1" noEditPoints="1" noAdjustHandles="1" noChangeArrowheads="1" noChangeShapeType="1" noCrop="1"/>
          </p:cNvPicPr>
          <p:nvPr/>
        </p:nvPicPr>
        <p:blipFill>
          <a:blip r:embed="rId3"/>
          <a:stretch>
            <a:fillRect/>
          </a:stretch>
        </p:blipFill>
        <p:spPr>
          <a:xfrm>
            <a:off x="420418" y="327096"/>
            <a:ext cx="1766930" cy="956123"/>
          </a:xfrm>
          <a:prstGeom prst="rect">
            <a:avLst/>
          </a:prstGeom>
          <a:ln w="12700">
            <a:miter lim="400000"/>
          </a:ln>
        </p:spPr>
      </p:pic>
      <p:pic>
        <p:nvPicPr>
          <p:cNvPr id="171" name="Crisps_12.png" descr="Crisps_12.png"/>
          <p:cNvPicPr>
            <a:picLocks noGrp="1" noRot="1" noChangeAspect="1" noMove="1" noResize="1" noEditPoints="1" noAdjustHandles="1" noChangeArrowheads="1" noChangeShapeType="1" noCrop="1"/>
          </p:cNvPicPr>
          <p:nvPr/>
        </p:nvPicPr>
        <p:blipFill>
          <a:blip r:embed="rId4">
            <a:alphaModFix amt="80658"/>
          </a:blip>
          <a:stretch>
            <a:fillRect/>
          </a:stretch>
        </p:blipFill>
        <p:spPr>
          <a:xfrm rot="10442759">
            <a:off x="261468" y="1905568"/>
            <a:ext cx="4189868" cy="4189867"/>
          </a:xfrm>
          <a:prstGeom prst="rect">
            <a:avLst/>
          </a:prstGeom>
          <a:ln w="12700">
            <a:miter lim="400000"/>
          </a:ln>
        </p:spPr>
      </p:pic>
      <p:pic>
        <p:nvPicPr>
          <p:cNvPr id="172" name="Crisps_12.png" descr="Crisps_12.png"/>
          <p:cNvPicPr>
            <a:picLocks noGrp="1" noRot="1" noChangeAspect="1" noMove="1" noResize="1" noEditPoints="1" noAdjustHandles="1" noChangeArrowheads="1" noChangeShapeType="1" noCrop="1"/>
          </p:cNvPicPr>
          <p:nvPr/>
        </p:nvPicPr>
        <p:blipFill>
          <a:blip r:embed="rId4">
            <a:alphaModFix amt="80658"/>
          </a:blip>
          <a:stretch>
            <a:fillRect/>
          </a:stretch>
        </p:blipFill>
        <p:spPr>
          <a:xfrm>
            <a:off x="475228" y="2444539"/>
            <a:ext cx="3325046" cy="3325046"/>
          </a:xfrm>
          <a:prstGeom prst="rect">
            <a:avLst/>
          </a:prstGeom>
          <a:ln w="12700">
            <a:miter lim="400000"/>
          </a:ln>
        </p:spPr>
      </p:pic>
      <p:sp>
        <p:nvSpPr>
          <p:cNvPr id="3" name="Slide Number Placeholder 2">
            <a:extLst>
              <a:ext uri="{FF2B5EF4-FFF2-40B4-BE49-F238E27FC236}">
                <a16:creationId xmlns:a16="http://schemas.microsoft.com/office/drawing/2014/main" id="{09F46817-C636-68DC-12A3-C37C1996ECDF}"/>
              </a:ext>
            </a:extLst>
          </p:cNvPr>
          <p:cNvSpPr>
            <a:spLocks noGrp="1"/>
          </p:cNvSpPr>
          <p:nvPr>
            <p:ph type="sldNum" sz="quarter" idx="10"/>
          </p:nvPr>
        </p:nvSpPr>
        <p:spPr/>
        <p:txBody>
          <a:bodyPr/>
          <a:lstStyle/>
          <a:p>
            <a:fld id="{8F7E9438-18F9-46BA-95FA-E23A9B4276B8}" type="slidenum">
              <a:rPr lang="en-GB" smtClean="0">
                <a:solidFill>
                  <a:schemeClr val="bg1"/>
                </a:solidFill>
              </a:rPr>
              <a:pPr/>
              <a:t>2</a:t>
            </a:fld>
            <a:endParaRPr lang="en-GB" dirty="0">
              <a:solidFill>
                <a:schemeClr val="bg1"/>
              </a:solidFill>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Crisps_1.png" descr="Crisps_1.png"/>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r="35760"/>
          <a:stretch>
            <a:fillRect/>
          </a:stretch>
        </p:blipFill>
        <p:spPr>
          <a:xfrm rot="7639377">
            <a:off x="568280" y="3791110"/>
            <a:ext cx="3409198" cy="53069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463" y="21600"/>
                </a:lnTo>
                <a:lnTo>
                  <a:pt x="21600" y="17125"/>
                </a:lnTo>
                <a:lnTo>
                  <a:pt x="1276" y="0"/>
                </a:lnTo>
                <a:lnTo>
                  <a:pt x="0" y="0"/>
                </a:lnTo>
                <a:lnTo>
                  <a:pt x="0" y="21600"/>
                </a:lnTo>
                <a:close/>
              </a:path>
            </a:pathLst>
          </a:custGeom>
          <a:ln w="12700">
            <a:miter lim="400000"/>
          </a:ln>
        </p:spPr>
      </p:pic>
      <p:pic>
        <p:nvPicPr>
          <p:cNvPr id="301" name="Crisps_1.png" descr="Crisps_1.png"/>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l="16959" b="46984"/>
          <a:stretch>
            <a:fillRect/>
          </a:stretch>
        </p:blipFill>
        <p:spPr>
          <a:xfrm rot="10931840">
            <a:off x="7837919" y="-81380"/>
            <a:ext cx="4406957" cy="2813494"/>
          </a:xfrm>
          <a:custGeom>
            <a:avLst/>
            <a:gdLst/>
            <a:ahLst/>
            <a:cxnLst>
              <a:cxn ang="0">
                <a:pos x="wd2" y="hd2"/>
              </a:cxn>
              <a:cxn ang="5400000">
                <a:pos x="wd2" y="hd2"/>
              </a:cxn>
              <a:cxn ang="10800000">
                <a:pos x="wd2" y="hd2"/>
              </a:cxn>
              <a:cxn ang="16200000">
                <a:pos x="wd2" y="hd2"/>
              </a:cxn>
            </a:cxnLst>
            <a:rect l="0" t="0" r="r" b="b"/>
            <a:pathLst>
              <a:path w="21600" h="21600" extrusionOk="0">
                <a:moveTo>
                  <a:pt x="21600" y="20334"/>
                </a:moveTo>
                <a:lnTo>
                  <a:pt x="21600" y="1"/>
                </a:lnTo>
                <a:lnTo>
                  <a:pt x="0" y="0"/>
                </a:lnTo>
                <a:lnTo>
                  <a:pt x="529" y="21600"/>
                </a:lnTo>
                <a:lnTo>
                  <a:pt x="21600" y="20334"/>
                </a:lnTo>
                <a:close/>
              </a:path>
            </a:pathLst>
          </a:custGeom>
          <a:ln w="12700">
            <a:miter lim="400000"/>
          </a:ln>
        </p:spPr>
      </p:pic>
      <p:sp>
        <p:nvSpPr>
          <p:cNvPr id="304" name="Lorem ipsum Dolor sit amet"/>
          <p:cNvSpPr txBox="1"/>
          <p:nvPr/>
        </p:nvSpPr>
        <p:spPr>
          <a:xfrm>
            <a:off x="511995" y="552493"/>
            <a:ext cx="7896529" cy="505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ct val="80000"/>
              </a:lnSpc>
              <a:defRPr sz="6900" b="0" cap="all">
                <a:solidFill>
                  <a:srgbClr val="FFFFFF"/>
                </a:solidFill>
                <a:latin typeface="Arial Black"/>
                <a:ea typeface="Arial Black"/>
                <a:cs typeface="Arial Black"/>
                <a:sym typeface="Arial Black"/>
              </a:defRPr>
            </a:lvl1pPr>
          </a:lstStyle>
          <a:p>
            <a:r>
              <a:rPr lang="en-GB" sz="3600" dirty="0"/>
              <a:t>Work Programme 26/27</a:t>
            </a:r>
          </a:p>
        </p:txBody>
      </p:sp>
      <p:sp>
        <p:nvSpPr>
          <p:cNvPr id="305" name="Rectangle"/>
          <p:cNvSpPr>
            <a:spLocks noGrp="1" noRot="1" noMove="1" noResize="1" noEditPoints="1" noAdjustHandles="1" noChangeArrowheads="1" noChangeShapeType="1"/>
          </p:cNvSpPr>
          <p:nvPr/>
        </p:nvSpPr>
        <p:spPr>
          <a:xfrm>
            <a:off x="1899" y="1096380"/>
            <a:ext cx="8308423" cy="76097"/>
          </a:xfrm>
          <a:prstGeom prst="rect">
            <a:avLst/>
          </a:prstGeom>
          <a:gradFill>
            <a:gsLst>
              <a:gs pos="0">
                <a:srgbClr val="00F8F8"/>
              </a:gs>
              <a:gs pos="100000">
                <a:srgbClr val="BA7CFC"/>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306" name="Sed do eiusmod tempor incididunt ut labore et dolore magna aliqua. Ut enim ad minim veniam, quis nostrud exercitation ullamco laboris nisi ut aliquip ex ea commodo consequat.…"/>
          <p:cNvSpPr txBox="1"/>
          <p:nvPr/>
        </p:nvSpPr>
        <p:spPr>
          <a:xfrm>
            <a:off x="522562" y="1575591"/>
            <a:ext cx="9520508" cy="2451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marL="224896" indent="-224896" algn="l">
              <a:spcBef>
                <a:spcPts val="1750"/>
              </a:spcBef>
              <a:buSzPct val="125000"/>
              <a:buChar char="•"/>
              <a:defRPr sz="3600" b="0">
                <a:solidFill>
                  <a:srgbClr val="FFFFFF"/>
                </a:solidFill>
                <a:latin typeface="Arial"/>
                <a:ea typeface="Arial"/>
                <a:cs typeface="Arial"/>
                <a:sym typeface="Arial"/>
              </a:defRPr>
            </a:pPr>
            <a:r>
              <a:rPr lang="en-GB" sz="1800" dirty="0"/>
              <a:t>The 2026–2027 Work Programmes offer extensive opportunities for UK entities to access curiosity‑driven research funding, world‑class collaborations, and innovation‑focused support.</a:t>
            </a:r>
          </a:p>
          <a:p>
            <a:pPr marL="224896" indent="-224896" algn="l">
              <a:spcBef>
                <a:spcPts val="1750"/>
              </a:spcBef>
              <a:buSzPct val="125000"/>
              <a:buChar char="•"/>
              <a:defRPr sz="3600" b="0">
                <a:solidFill>
                  <a:srgbClr val="FFFFFF"/>
                </a:solidFill>
                <a:latin typeface="Arial"/>
                <a:ea typeface="Arial"/>
                <a:cs typeface="Arial"/>
                <a:sym typeface="Arial"/>
              </a:defRPr>
            </a:pPr>
            <a:r>
              <a:rPr lang="en-GB" sz="1800" dirty="0"/>
              <a:t>Strong UK participation in 2026–2027 will help lay the groundwork for future collaboration under FP10.</a:t>
            </a:r>
          </a:p>
          <a:p>
            <a:pPr marL="224896" indent="-224896" algn="l">
              <a:spcBef>
                <a:spcPts val="1750"/>
              </a:spcBef>
              <a:buSzPct val="125000"/>
              <a:buChar char="•"/>
              <a:defRPr sz="3600" b="0">
                <a:solidFill>
                  <a:srgbClr val="FFFFFF"/>
                </a:solidFill>
                <a:latin typeface="Arial"/>
                <a:ea typeface="Arial"/>
                <a:cs typeface="Arial"/>
                <a:sym typeface="Arial"/>
              </a:defRPr>
            </a:pPr>
            <a:r>
              <a:rPr lang="en-GB" sz="1800" dirty="0"/>
              <a:t>I encourage you to continue strengthening collaboration under Pillars II and III to maximise growth opportunities.</a:t>
            </a:r>
          </a:p>
        </p:txBody>
      </p:sp>
      <p:sp>
        <p:nvSpPr>
          <p:cNvPr id="307" name="Rectangle"/>
          <p:cNvSpPr>
            <a:spLocks noGrp="1" noRot="1" noMove="1" noResize="1" noEditPoints="1" noAdjustHandles="1" noChangeArrowheads="1" noChangeShapeType="1"/>
          </p:cNvSpPr>
          <p:nvPr/>
        </p:nvSpPr>
        <p:spPr>
          <a:xfrm>
            <a:off x="5097536" y="4889278"/>
            <a:ext cx="7094838" cy="76097"/>
          </a:xfrm>
          <a:prstGeom prst="rect">
            <a:avLst/>
          </a:prstGeom>
          <a:gradFill>
            <a:gsLst>
              <a:gs pos="0">
                <a:srgbClr val="00F8F8"/>
              </a:gs>
              <a:gs pos="100000">
                <a:srgbClr val="BA7CFC"/>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308" name="DSTI_Black_Digital-01.png" descr="DSTI_Black_Digital-01.png"/>
          <p:cNvPicPr>
            <a:picLocks noChangeAspect="1"/>
          </p:cNvPicPr>
          <p:nvPr/>
        </p:nvPicPr>
        <p:blipFill>
          <a:blip r:embed="rId3"/>
          <a:stretch>
            <a:fillRect/>
          </a:stretch>
        </p:blipFill>
        <p:spPr>
          <a:xfrm>
            <a:off x="10099542"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9CFBB7EA-F760-A425-0D0B-C39309F6F6C3}"/>
              </a:ext>
            </a:extLst>
          </p:cNvPr>
          <p:cNvSpPr>
            <a:spLocks noGrp="1"/>
          </p:cNvSpPr>
          <p:nvPr>
            <p:ph type="sldNum" sz="quarter" idx="10"/>
          </p:nvPr>
        </p:nvSpPr>
        <p:spPr/>
        <p:txBody>
          <a:bodyPr/>
          <a:lstStyle/>
          <a:p>
            <a:fld id="{8F7E9438-18F9-46BA-95FA-E23A9B4276B8}" type="slidenum">
              <a:rPr lang="en-GB" smtClean="0">
                <a:solidFill>
                  <a:schemeClr val="bg1"/>
                </a:solidFill>
              </a:rPr>
              <a:pPr/>
              <a:t>3</a:t>
            </a:fld>
            <a:endParaRPr lang="en-GB" dirty="0">
              <a:solidFill>
                <a:schemeClr val="bg1"/>
              </a:solidFill>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6C3B2-F2C0-120D-0C64-7629B8FFAA8C}"/>
            </a:ext>
          </a:extLst>
        </p:cNvPr>
        <p:cNvGrpSpPr/>
        <p:nvPr/>
      </p:nvGrpSpPr>
      <p:grpSpPr>
        <a:xfrm>
          <a:off x="0" y="0"/>
          <a:ext cx="0" cy="0"/>
          <a:chOff x="0" y="0"/>
          <a:chExt cx="0" cy="0"/>
        </a:xfrm>
      </p:grpSpPr>
      <p:pic>
        <p:nvPicPr>
          <p:cNvPr id="300" name="Crisps_1.png" descr="Crisps_1.png">
            <a:extLst>
              <a:ext uri="{FF2B5EF4-FFF2-40B4-BE49-F238E27FC236}">
                <a16:creationId xmlns:a16="http://schemas.microsoft.com/office/drawing/2014/main" id="{32EB5D09-7D09-F69E-72D0-814BBB8C5F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r="35760"/>
          <a:stretch>
            <a:fillRect/>
          </a:stretch>
        </p:blipFill>
        <p:spPr>
          <a:xfrm rot="7639377">
            <a:off x="568280" y="3791110"/>
            <a:ext cx="3409198" cy="53069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463" y="21600"/>
                </a:lnTo>
                <a:lnTo>
                  <a:pt x="21600" y="17125"/>
                </a:lnTo>
                <a:lnTo>
                  <a:pt x="1276" y="0"/>
                </a:lnTo>
                <a:lnTo>
                  <a:pt x="0" y="0"/>
                </a:lnTo>
                <a:lnTo>
                  <a:pt x="0" y="21600"/>
                </a:lnTo>
                <a:close/>
              </a:path>
            </a:pathLst>
          </a:custGeom>
          <a:ln w="12700">
            <a:miter lim="400000"/>
          </a:ln>
        </p:spPr>
      </p:pic>
      <p:pic>
        <p:nvPicPr>
          <p:cNvPr id="301" name="Crisps_1.png" descr="Crisps_1.png">
            <a:extLst>
              <a:ext uri="{FF2B5EF4-FFF2-40B4-BE49-F238E27FC236}">
                <a16:creationId xmlns:a16="http://schemas.microsoft.com/office/drawing/2014/main" id="{71B7FC2E-646E-0FB3-8F44-60F8108389E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l="16959" b="46984"/>
          <a:stretch>
            <a:fillRect/>
          </a:stretch>
        </p:blipFill>
        <p:spPr>
          <a:xfrm rot="10931840">
            <a:off x="7837919" y="-81380"/>
            <a:ext cx="4406957" cy="2813494"/>
          </a:xfrm>
          <a:custGeom>
            <a:avLst/>
            <a:gdLst/>
            <a:ahLst/>
            <a:cxnLst>
              <a:cxn ang="0">
                <a:pos x="wd2" y="hd2"/>
              </a:cxn>
              <a:cxn ang="5400000">
                <a:pos x="wd2" y="hd2"/>
              </a:cxn>
              <a:cxn ang="10800000">
                <a:pos x="wd2" y="hd2"/>
              </a:cxn>
              <a:cxn ang="16200000">
                <a:pos x="wd2" y="hd2"/>
              </a:cxn>
            </a:cxnLst>
            <a:rect l="0" t="0" r="r" b="b"/>
            <a:pathLst>
              <a:path w="21600" h="21600" extrusionOk="0">
                <a:moveTo>
                  <a:pt x="21600" y="20334"/>
                </a:moveTo>
                <a:lnTo>
                  <a:pt x="21600" y="1"/>
                </a:lnTo>
                <a:lnTo>
                  <a:pt x="0" y="0"/>
                </a:lnTo>
                <a:lnTo>
                  <a:pt x="529" y="21600"/>
                </a:lnTo>
                <a:lnTo>
                  <a:pt x="21600" y="20334"/>
                </a:lnTo>
                <a:close/>
              </a:path>
            </a:pathLst>
          </a:custGeom>
          <a:ln w="12700">
            <a:miter lim="400000"/>
          </a:ln>
        </p:spPr>
      </p:pic>
      <p:sp>
        <p:nvSpPr>
          <p:cNvPr id="304" name="Lorem ipsum Dolor sit amet">
            <a:extLst>
              <a:ext uri="{FF2B5EF4-FFF2-40B4-BE49-F238E27FC236}">
                <a16:creationId xmlns:a16="http://schemas.microsoft.com/office/drawing/2014/main" id="{F3FC2B25-FC08-FAAD-B624-467A64A9DAD5}"/>
              </a:ext>
            </a:extLst>
          </p:cNvPr>
          <p:cNvSpPr txBox="1"/>
          <p:nvPr/>
        </p:nvSpPr>
        <p:spPr>
          <a:xfrm>
            <a:off x="511995" y="561951"/>
            <a:ext cx="7896529" cy="4864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80000"/>
              </a:lnSpc>
              <a:defRPr sz="6900" b="0" cap="all">
                <a:solidFill>
                  <a:srgbClr val="FFFFFF"/>
                </a:solidFill>
                <a:latin typeface="Arial Black"/>
                <a:ea typeface="Arial Black"/>
                <a:cs typeface="Arial Black"/>
                <a:sym typeface="Arial Black"/>
              </a:defRPr>
            </a:lvl1pPr>
          </a:lstStyle>
          <a:p>
            <a:r>
              <a:rPr lang="en-GB" sz="3450" dirty="0"/>
              <a:t>Boosting Participation</a:t>
            </a:r>
            <a:endParaRPr sz="3450" dirty="0"/>
          </a:p>
        </p:txBody>
      </p:sp>
      <p:sp>
        <p:nvSpPr>
          <p:cNvPr id="305" name="Rectangle">
            <a:extLst>
              <a:ext uri="{FF2B5EF4-FFF2-40B4-BE49-F238E27FC236}">
                <a16:creationId xmlns:a16="http://schemas.microsoft.com/office/drawing/2014/main" id="{6F79AB89-A632-8FB2-A18E-A10FC1744A78}"/>
              </a:ext>
            </a:extLst>
          </p:cNvPr>
          <p:cNvSpPr>
            <a:spLocks noGrp="1" noRot="1" noMove="1" noResize="1" noEditPoints="1" noAdjustHandles="1" noChangeArrowheads="1" noChangeShapeType="1"/>
          </p:cNvSpPr>
          <p:nvPr/>
        </p:nvSpPr>
        <p:spPr>
          <a:xfrm>
            <a:off x="1899" y="1096380"/>
            <a:ext cx="8308423" cy="76097"/>
          </a:xfrm>
          <a:prstGeom prst="rect">
            <a:avLst/>
          </a:prstGeom>
          <a:gradFill>
            <a:gsLst>
              <a:gs pos="0">
                <a:srgbClr val="00F8F8"/>
              </a:gs>
              <a:gs pos="100000">
                <a:srgbClr val="BA7CFC"/>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306" name="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A99EF137-675B-D89D-DB57-3B5245180A7E}"/>
              </a:ext>
            </a:extLst>
          </p:cNvPr>
          <p:cNvSpPr txBox="1"/>
          <p:nvPr/>
        </p:nvSpPr>
        <p:spPr>
          <a:xfrm>
            <a:off x="522562" y="1183175"/>
            <a:ext cx="9520508" cy="32367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224896" indent="-224896" algn="l">
              <a:spcBef>
                <a:spcPts val="1750"/>
              </a:spcBef>
              <a:buSzPct val="125000"/>
              <a:buChar char="•"/>
              <a:defRPr sz="3600" b="0">
                <a:solidFill>
                  <a:srgbClr val="FFFFFF"/>
                </a:solidFill>
                <a:latin typeface="Arial"/>
                <a:ea typeface="Arial"/>
                <a:cs typeface="Arial"/>
                <a:sym typeface="Arial"/>
              </a:defRPr>
            </a:pPr>
            <a:r>
              <a:rPr lang="en-GB" sz="1800" dirty="0"/>
              <a:t>The UK Government remains committed to supporting UK participation in Horizon Europe throughout 2026 and 2027.</a:t>
            </a:r>
          </a:p>
          <a:p>
            <a:pPr marL="224896" indent="-224896" algn="l">
              <a:spcBef>
                <a:spcPts val="1750"/>
              </a:spcBef>
              <a:buSzPct val="125000"/>
              <a:buChar char="•"/>
              <a:defRPr sz="3600" b="0">
                <a:solidFill>
                  <a:srgbClr val="FFFFFF"/>
                </a:solidFill>
                <a:latin typeface="Arial"/>
                <a:ea typeface="Arial"/>
                <a:cs typeface="Arial"/>
                <a:sym typeface="Arial"/>
              </a:defRPr>
            </a:pPr>
            <a:r>
              <a:rPr lang="en-GB" sz="1800" dirty="0"/>
              <a:t>Since association in 2024, the Government has delivered targeted support such as pump-priming funds, UK–EU brokerage and information events, and large-scale advertising campaigns across the UK, Germany, and Spain.</a:t>
            </a:r>
          </a:p>
          <a:p>
            <a:pPr marL="224896" indent="-224896" algn="l">
              <a:spcBef>
                <a:spcPts val="1750"/>
              </a:spcBef>
              <a:buSzPct val="125000"/>
              <a:buChar char="•"/>
              <a:defRPr sz="3600" b="0">
                <a:solidFill>
                  <a:srgbClr val="FFFFFF"/>
                </a:solidFill>
                <a:latin typeface="Arial"/>
                <a:ea typeface="Arial"/>
                <a:cs typeface="Arial"/>
                <a:sym typeface="Arial"/>
              </a:defRPr>
            </a:pPr>
            <a:r>
              <a:rPr lang="en-GB" sz="1800" dirty="0"/>
              <a:t>We continue to work to remove barriers to international collaboration and support researchers and businesses to apply and succeed.</a:t>
            </a:r>
          </a:p>
          <a:p>
            <a:pPr marL="224896" indent="-224896" algn="l">
              <a:spcBef>
                <a:spcPts val="1750"/>
              </a:spcBef>
              <a:buSzPct val="125000"/>
              <a:buChar char="•"/>
              <a:defRPr sz="3600" b="0">
                <a:solidFill>
                  <a:srgbClr val="FFFFFF"/>
                </a:solidFill>
                <a:latin typeface="Arial"/>
                <a:ea typeface="Arial"/>
                <a:cs typeface="Arial"/>
                <a:sym typeface="Arial"/>
              </a:defRPr>
            </a:pPr>
            <a:r>
              <a:rPr lang="en-GB" sz="1800" dirty="0"/>
              <a:t>Comprehensive guidance and resources—including support initiatives and National Contact Points—are available through the Horizon Hub.</a:t>
            </a:r>
          </a:p>
        </p:txBody>
      </p:sp>
      <p:sp>
        <p:nvSpPr>
          <p:cNvPr id="307" name="Rectangle">
            <a:extLst>
              <a:ext uri="{FF2B5EF4-FFF2-40B4-BE49-F238E27FC236}">
                <a16:creationId xmlns:a16="http://schemas.microsoft.com/office/drawing/2014/main" id="{06891CDE-E12D-BEC0-CA90-0CEECD89316D}"/>
              </a:ext>
            </a:extLst>
          </p:cNvPr>
          <p:cNvSpPr>
            <a:spLocks noGrp="1" noRot="1" noMove="1" noResize="1" noEditPoints="1" noAdjustHandles="1" noChangeArrowheads="1" noChangeShapeType="1"/>
          </p:cNvSpPr>
          <p:nvPr/>
        </p:nvSpPr>
        <p:spPr>
          <a:xfrm>
            <a:off x="5097536" y="4889278"/>
            <a:ext cx="7094838" cy="76097"/>
          </a:xfrm>
          <a:prstGeom prst="rect">
            <a:avLst/>
          </a:prstGeom>
          <a:gradFill>
            <a:gsLst>
              <a:gs pos="0">
                <a:srgbClr val="00F8F8"/>
              </a:gs>
              <a:gs pos="100000">
                <a:srgbClr val="BA7CFC"/>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308" name="DSTI_Black_Digital-01.png" descr="DSTI_Black_Digital-01.png">
            <a:extLst>
              <a:ext uri="{FF2B5EF4-FFF2-40B4-BE49-F238E27FC236}">
                <a16:creationId xmlns:a16="http://schemas.microsoft.com/office/drawing/2014/main" id="{B2831253-52E8-5AF4-FFCA-32A988429759}"/>
              </a:ext>
            </a:extLst>
          </p:cNvPr>
          <p:cNvPicPr>
            <a:picLocks noChangeAspect="1"/>
          </p:cNvPicPr>
          <p:nvPr/>
        </p:nvPicPr>
        <p:blipFill>
          <a:blip r:embed="rId3"/>
          <a:stretch>
            <a:fillRect/>
          </a:stretch>
        </p:blipFill>
        <p:spPr>
          <a:xfrm>
            <a:off x="10099542"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519B8B4F-7BDB-F82F-270F-832C7292FD74}"/>
              </a:ext>
            </a:extLst>
          </p:cNvPr>
          <p:cNvSpPr>
            <a:spLocks noGrp="1"/>
          </p:cNvSpPr>
          <p:nvPr>
            <p:ph type="sldNum" sz="quarter" idx="10"/>
          </p:nvPr>
        </p:nvSpPr>
        <p:spPr/>
        <p:txBody>
          <a:bodyPr/>
          <a:lstStyle/>
          <a:p>
            <a:fld id="{8F7E9438-18F9-46BA-95FA-E23A9B4276B8}" type="slidenum">
              <a:rPr lang="en-GB" smtClean="0">
                <a:solidFill>
                  <a:schemeClr val="bg1"/>
                </a:solidFill>
              </a:rPr>
              <a:pPr/>
              <a:t>4</a:t>
            </a:fld>
            <a:endParaRPr lang="en-GB" dirty="0">
              <a:solidFill>
                <a:schemeClr val="bg1"/>
              </a:solidFill>
            </a:endParaRPr>
          </a:p>
        </p:txBody>
      </p:sp>
    </p:spTree>
    <p:extLst>
      <p:ext uri="{BB962C8B-B14F-4D97-AF65-F5344CB8AC3E}">
        <p14:creationId xmlns:p14="http://schemas.microsoft.com/office/powerpoint/2010/main" val="281269044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F2E22-09EB-C525-35E6-31A4C488FF31}"/>
            </a:ext>
          </a:extLst>
        </p:cNvPr>
        <p:cNvGrpSpPr/>
        <p:nvPr/>
      </p:nvGrpSpPr>
      <p:grpSpPr>
        <a:xfrm>
          <a:off x="0" y="0"/>
          <a:ext cx="0" cy="0"/>
          <a:chOff x="0" y="0"/>
          <a:chExt cx="0" cy="0"/>
        </a:xfrm>
      </p:grpSpPr>
      <p:pic>
        <p:nvPicPr>
          <p:cNvPr id="300" name="Crisps_1.png" descr="Crisps_1.png">
            <a:extLst>
              <a:ext uri="{FF2B5EF4-FFF2-40B4-BE49-F238E27FC236}">
                <a16:creationId xmlns:a16="http://schemas.microsoft.com/office/drawing/2014/main" id="{3EF8EFE3-47FB-A81B-5117-283378EDBCA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r="35760"/>
          <a:stretch>
            <a:fillRect/>
          </a:stretch>
        </p:blipFill>
        <p:spPr>
          <a:xfrm rot="7639377">
            <a:off x="568280" y="3791110"/>
            <a:ext cx="3409198" cy="53069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463" y="21600"/>
                </a:lnTo>
                <a:lnTo>
                  <a:pt x="21600" y="17125"/>
                </a:lnTo>
                <a:lnTo>
                  <a:pt x="1276" y="0"/>
                </a:lnTo>
                <a:lnTo>
                  <a:pt x="0" y="0"/>
                </a:lnTo>
                <a:lnTo>
                  <a:pt x="0" y="21600"/>
                </a:lnTo>
                <a:close/>
              </a:path>
            </a:pathLst>
          </a:custGeom>
          <a:ln w="12700">
            <a:miter lim="400000"/>
          </a:ln>
        </p:spPr>
      </p:pic>
      <p:pic>
        <p:nvPicPr>
          <p:cNvPr id="301" name="Crisps_1.png" descr="Crisps_1.png">
            <a:extLst>
              <a:ext uri="{FF2B5EF4-FFF2-40B4-BE49-F238E27FC236}">
                <a16:creationId xmlns:a16="http://schemas.microsoft.com/office/drawing/2014/main" id="{71545287-122D-E4AD-ECFF-86A8D31C608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l="16959" b="46984"/>
          <a:stretch>
            <a:fillRect/>
          </a:stretch>
        </p:blipFill>
        <p:spPr>
          <a:xfrm rot="10931840">
            <a:off x="7837919" y="-81380"/>
            <a:ext cx="4406957" cy="2813494"/>
          </a:xfrm>
          <a:custGeom>
            <a:avLst/>
            <a:gdLst/>
            <a:ahLst/>
            <a:cxnLst>
              <a:cxn ang="0">
                <a:pos x="wd2" y="hd2"/>
              </a:cxn>
              <a:cxn ang="5400000">
                <a:pos x="wd2" y="hd2"/>
              </a:cxn>
              <a:cxn ang="10800000">
                <a:pos x="wd2" y="hd2"/>
              </a:cxn>
              <a:cxn ang="16200000">
                <a:pos x="wd2" y="hd2"/>
              </a:cxn>
            </a:cxnLst>
            <a:rect l="0" t="0" r="r" b="b"/>
            <a:pathLst>
              <a:path w="21600" h="21600" extrusionOk="0">
                <a:moveTo>
                  <a:pt x="21600" y="20334"/>
                </a:moveTo>
                <a:lnTo>
                  <a:pt x="21600" y="1"/>
                </a:lnTo>
                <a:lnTo>
                  <a:pt x="0" y="0"/>
                </a:lnTo>
                <a:lnTo>
                  <a:pt x="529" y="21600"/>
                </a:lnTo>
                <a:lnTo>
                  <a:pt x="21600" y="20334"/>
                </a:lnTo>
                <a:close/>
              </a:path>
            </a:pathLst>
          </a:custGeom>
          <a:ln w="12700">
            <a:miter lim="400000"/>
          </a:ln>
        </p:spPr>
      </p:pic>
      <p:sp>
        <p:nvSpPr>
          <p:cNvPr id="304" name="Lorem ipsum Dolor sit amet">
            <a:extLst>
              <a:ext uri="{FF2B5EF4-FFF2-40B4-BE49-F238E27FC236}">
                <a16:creationId xmlns:a16="http://schemas.microsoft.com/office/drawing/2014/main" id="{9ADF858F-EEF7-627F-5932-A65B561AC0C3}"/>
              </a:ext>
            </a:extLst>
          </p:cNvPr>
          <p:cNvSpPr txBox="1"/>
          <p:nvPr/>
        </p:nvSpPr>
        <p:spPr>
          <a:xfrm>
            <a:off x="511995" y="561951"/>
            <a:ext cx="8462072" cy="4864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a:lnSpc>
                <a:spcPct val="80000"/>
              </a:lnSpc>
              <a:defRPr sz="6900" b="0" cap="all">
                <a:solidFill>
                  <a:srgbClr val="FFFFFF"/>
                </a:solidFill>
                <a:latin typeface="Arial Black"/>
                <a:ea typeface="Arial Black"/>
                <a:cs typeface="Arial Black"/>
                <a:sym typeface="Arial Black"/>
              </a:defRPr>
            </a:lvl1pPr>
          </a:lstStyle>
          <a:p>
            <a:r>
              <a:rPr lang="en-GB" sz="3450" dirty="0"/>
              <a:t>Ongoing engagement with </a:t>
            </a:r>
            <a:r>
              <a:rPr lang="en-GB" sz="3450" dirty="0" err="1"/>
              <a:t>eu</a:t>
            </a:r>
            <a:endParaRPr sz="3450" dirty="0"/>
          </a:p>
        </p:txBody>
      </p:sp>
      <p:sp>
        <p:nvSpPr>
          <p:cNvPr id="305" name="Rectangle">
            <a:extLst>
              <a:ext uri="{FF2B5EF4-FFF2-40B4-BE49-F238E27FC236}">
                <a16:creationId xmlns:a16="http://schemas.microsoft.com/office/drawing/2014/main" id="{646B44D3-CDC3-883E-799E-8AC013A024E6}"/>
              </a:ext>
            </a:extLst>
          </p:cNvPr>
          <p:cNvSpPr>
            <a:spLocks noGrp="1" noRot="1" noMove="1" noResize="1" noEditPoints="1" noAdjustHandles="1" noChangeArrowheads="1" noChangeShapeType="1"/>
          </p:cNvSpPr>
          <p:nvPr/>
        </p:nvSpPr>
        <p:spPr>
          <a:xfrm>
            <a:off x="1899" y="1096380"/>
            <a:ext cx="8308423" cy="76097"/>
          </a:xfrm>
          <a:prstGeom prst="rect">
            <a:avLst/>
          </a:prstGeom>
          <a:gradFill>
            <a:gsLst>
              <a:gs pos="0">
                <a:srgbClr val="00F8F8"/>
              </a:gs>
              <a:gs pos="100000">
                <a:srgbClr val="BA7CFC"/>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306" name="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2B3CCC90-C90D-D268-943D-23258742DDF0}"/>
              </a:ext>
            </a:extLst>
          </p:cNvPr>
          <p:cNvSpPr txBox="1"/>
          <p:nvPr/>
        </p:nvSpPr>
        <p:spPr>
          <a:xfrm>
            <a:off x="511995" y="1650325"/>
            <a:ext cx="9520508" cy="24519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224896" indent="-224896" algn="l">
              <a:spcBef>
                <a:spcPts val="1750"/>
              </a:spcBef>
              <a:buSzPct val="125000"/>
              <a:buChar char="•"/>
              <a:defRPr sz="3600" b="0">
                <a:solidFill>
                  <a:srgbClr val="FFFFFF"/>
                </a:solidFill>
                <a:latin typeface="Arial"/>
                <a:ea typeface="Arial"/>
                <a:cs typeface="Arial"/>
                <a:sym typeface="Arial"/>
              </a:defRPr>
            </a:pPr>
            <a:r>
              <a:rPr lang="en-GB" sz="1800" dirty="0"/>
              <a:t>The UK continues constructive engagement with the EU and stakeholders on FP10 proposals and looks forward to the agreed final scope and budget.</a:t>
            </a:r>
          </a:p>
          <a:p>
            <a:pPr marL="224896" indent="-224896" algn="l">
              <a:spcBef>
                <a:spcPts val="1750"/>
              </a:spcBef>
              <a:buSzPct val="125000"/>
              <a:buChar char="•"/>
              <a:defRPr sz="3600" b="0">
                <a:solidFill>
                  <a:srgbClr val="FFFFFF"/>
                </a:solidFill>
                <a:latin typeface="Arial"/>
                <a:ea typeface="Arial"/>
                <a:cs typeface="Arial"/>
                <a:sym typeface="Arial"/>
              </a:defRPr>
            </a:pPr>
            <a:r>
              <a:rPr lang="en-GB" sz="1800" dirty="0"/>
              <a:t>The UK is actively engaging with Member States and EU institutions to support a fair and inclusive association process to FP10 for prospective associated countries.</a:t>
            </a:r>
          </a:p>
          <a:p>
            <a:pPr marL="224896" indent="-224896" algn="l">
              <a:spcBef>
                <a:spcPts val="1750"/>
              </a:spcBef>
              <a:buSzPct val="125000"/>
              <a:buChar char="•"/>
              <a:defRPr sz="3600" b="0">
                <a:solidFill>
                  <a:srgbClr val="FFFFFF"/>
                </a:solidFill>
                <a:latin typeface="Arial"/>
                <a:ea typeface="Arial"/>
                <a:cs typeface="Arial"/>
                <a:sym typeface="Arial"/>
              </a:defRPr>
            </a:pPr>
            <a:r>
              <a:rPr lang="en-GB" sz="1800" dirty="0"/>
              <a:t>Having associated to Horizon Europe, the UK remains committed to working with the research community, the EU, Member States, and third countries to ensure FP10 effectively addresses global challenges.</a:t>
            </a:r>
            <a:endParaRPr sz="1800" dirty="0"/>
          </a:p>
        </p:txBody>
      </p:sp>
      <p:sp>
        <p:nvSpPr>
          <p:cNvPr id="307" name="Rectangle">
            <a:extLst>
              <a:ext uri="{FF2B5EF4-FFF2-40B4-BE49-F238E27FC236}">
                <a16:creationId xmlns:a16="http://schemas.microsoft.com/office/drawing/2014/main" id="{0C44221E-641E-A8A3-8DCE-D1EB7A83638C}"/>
              </a:ext>
            </a:extLst>
          </p:cNvPr>
          <p:cNvSpPr>
            <a:spLocks noGrp="1" noRot="1" noMove="1" noResize="1" noEditPoints="1" noAdjustHandles="1" noChangeArrowheads="1" noChangeShapeType="1"/>
          </p:cNvSpPr>
          <p:nvPr/>
        </p:nvSpPr>
        <p:spPr>
          <a:xfrm>
            <a:off x="5097536" y="4889278"/>
            <a:ext cx="7094838" cy="76097"/>
          </a:xfrm>
          <a:prstGeom prst="rect">
            <a:avLst/>
          </a:prstGeom>
          <a:gradFill>
            <a:gsLst>
              <a:gs pos="0">
                <a:srgbClr val="00F8F8"/>
              </a:gs>
              <a:gs pos="100000">
                <a:srgbClr val="BA7CFC"/>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308" name="DSTI_Black_Digital-01.png" descr="DSTI_Black_Digital-01.png">
            <a:extLst>
              <a:ext uri="{FF2B5EF4-FFF2-40B4-BE49-F238E27FC236}">
                <a16:creationId xmlns:a16="http://schemas.microsoft.com/office/drawing/2014/main" id="{B655408D-5A6E-AAC9-2B9B-0A79F76EAEEA}"/>
              </a:ext>
            </a:extLst>
          </p:cNvPr>
          <p:cNvPicPr>
            <a:picLocks noChangeAspect="1"/>
          </p:cNvPicPr>
          <p:nvPr/>
        </p:nvPicPr>
        <p:blipFill>
          <a:blip r:embed="rId3"/>
          <a:stretch>
            <a:fillRect/>
          </a:stretch>
        </p:blipFill>
        <p:spPr>
          <a:xfrm>
            <a:off x="10099542"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AB9EA359-D088-86CC-8C27-2C2306107DA6}"/>
              </a:ext>
            </a:extLst>
          </p:cNvPr>
          <p:cNvSpPr>
            <a:spLocks noGrp="1"/>
          </p:cNvSpPr>
          <p:nvPr>
            <p:ph type="sldNum" sz="quarter" idx="10"/>
          </p:nvPr>
        </p:nvSpPr>
        <p:spPr/>
        <p:txBody>
          <a:bodyPr/>
          <a:lstStyle/>
          <a:p>
            <a:fld id="{8F7E9438-18F9-46BA-95FA-E23A9B4276B8}" type="slidenum">
              <a:rPr lang="en-GB" smtClean="0">
                <a:solidFill>
                  <a:schemeClr val="bg1"/>
                </a:solidFill>
              </a:rPr>
              <a:pPr/>
              <a:t>5</a:t>
            </a:fld>
            <a:endParaRPr lang="en-GB" dirty="0">
              <a:solidFill>
                <a:schemeClr val="bg1"/>
              </a:solidFill>
            </a:endParaRPr>
          </a:p>
        </p:txBody>
      </p:sp>
    </p:spTree>
    <p:extLst>
      <p:ext uri="{BB962C8B-B14F-4D97-AF65-F5344CB8AC3E}">
        <p14:creationId xmlns:p14="http://schemas.microsoft.com/office/powerpoint/2010/main" val="126405969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B7D6B-4A1D-EB40-DAF3-13B1ACB1FB5C}"/>
            </a:ext>
          </a:extLst>
        </p:cNvPr>
        <p:cNvGrpSpPr/>
        <p:nvPr/>
      </p:nvGrpSpPr>
      <p:grpSpPr>
        <a:xfrm>
          <a:off x="0" y="0"/>
          <a:ext cx="0" cy="0"/>
          <a:chOff x="0" y="0"/>
          <a:chExt cx="0" cy="0"/>
        </a:xfrm>
      </p:grpSpPr>
      <p:pic>
        <p:nvPicPr>
          <p:cNvPr id="300" name="Crisps_1.png" descr="Crisps_1.png">
            <a:extLst>
              <a:ext uri="{FF2B5EF4-FFF2-40B4-BE49-F238E27FC236}">
                <a16:creationId xmlns:a16="http://schemas.microsoft.com/office/drawing/2014/main" id="{65ADB395-FC58-BAEE-B208-58ED9553DFD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r="35760"/>
          <a:stretch>
            <a:fillRect/>
          </a:stretch>
        </p:blipFill>
        <p:spPr>
          <a:xfrm rot="7639377">
            <a:off x="568280" y="3791110"/>
            <a:ext cx="3409198" cy="53069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463" y="21600"/>
                </a:lnTo>
                <a:lnTo>
                  <a:pt x="21600" y="17125"/>
                </a:lnTo>
                <a:lnTo>
                  <a:pt x="1276" y="0"/>
                </a:lnTo>
                <a:lnTo>
                  <a:pt x="0" y="0"/>
                </a:lnTo>
                <a:lnTo>
                  <a:pt x="0" y="21600"/>
                </a:lnTo>
                <a:close/>
              </a:path>
            </a:pathLst>
          </a:custGeom>
          <a:ln w="12700">
            <a:miter lim="400000"/>
          </a:ln>
        </p:spPr>
      </p:pic>
      <p:pic>
        <p:nvPicPr>
          <p:cNvPr id="301" name="Crisps_1.png" descr="Crisps_1.png">
            <a:extLst>
              <a:ext uri="{FF2B5EF4-FFF2-40B4-BE49-F238E27FC236}">
                <a16:creationId xmlns:a16="http://schemas.microsoft.com/office/drawing/2014/main" id="{7E03E30D-2C40-93FA-6914-02AFB4829FB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l="16959" b="46984"/>
          <a:stretch>
            <a:fillRect/>
          </a:stretch>
        </p:blipFill>
        <p:spPr>
          <a:xfrm rot="10931840">
            <a:off x="7837919" y="-81380"/>
            <a:ext cx="4406957" cy="2813494"/>
          </a:xfrm>
          <a:custGeom>
            <a:avLst/>
            <a:gdLst/>
            <a:ahLst/>
            <a:cxnLst>
              <a:cxn ang="0">
                <a:pos x="wd2" y="hd2"/>
              </a:cxn>
              <a:cxn ang="5400000">
                <a:pos x="wd2" y="hd2"/>
              </a:cxn>
              <a:cxn ang="10800000">
                <a:pos x="wd2" y="hd2"/>
              </a:cxn>
              <a:cxn ang="16200000">
                <a:pos x="wd2" y="hd2"/>
              </a:cxn>
            </a:cxnLst>
            <a:rect l="0" t="0" r="r" b="b"/>
            <a:pathLst>
              <a:path w="21600" h="21600" extrusionOk="0">
                <a:moveTo>
                  <a:pt x="21600" y="20334"/>
                </a:moveTo>
                <a:lnTo>
                  <a:pt x="21600" y="1"/>
                </a:lnTo>
                <a:lnTo>
                  <a:pt x="0" y="0"/>
                </a:lnTo>
                <a:lnTo>
                  <a:pt x="529" y="21600"/>
                </a:lnTo>
                <a:lnTo>
                  <a:pt x="21600" y="20334"/>
                </a:lnTo>
                <a:close/>
              </a:path>
            </a:pathLst>
          </a:custGeom>
          <a:ln w="12700">
            <a:miter lim="400000"/>
          </a:ln>
        </p:spPr>
      </p:pic>
      <p:sp>
        <p:nvSpPr>
          <p:cNvPr id="304" name="Lorem ipsum Dolor sit amet">
            <a:extLst>
              <a:ext uri="{FF2B5EF4-FFF2-40B4-BE49-F238E27FC236}">
                <a16:creationId xmlns:a16="http://schemas.microsoft.com/office/drawing/2014/main" id="{760B5ADA-FB8E-90B6-DAA1-9BC2C6D785C1}"/>
              </a:ext>
            </a:extLst>
          </p:cNvPr>
          <p:cNvSpPr txBox="1"/>
          <p:nvPr/>
        </p:nvSpPr>
        <p:spPr>
          <a:xfrm>
            <a:off x="511995" y="561951"/>
            <a:ext cx="7896529" cy="4864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ct val="80000"/>
              </a:lnSpc>
              <a:defRPr sz="6900" b="0" cap="all">
                <a:solidFill>
                  <a:srgbClr val="FFFFFF"/>
                </a:solidFill>
                <a:latin typeface="Arial Black"/>
                <a:ea typeface="Arial Black"/>
                <a:cs typeface="Arial Black"/>
                <a:sym typeface="Arial Black"/>
              </a:defRPr>
            </a:lvl1pPr>
          </a:lstStyle>
          <a:p>
            <a:r>
              <a:rPr lang="en-GB" sz="3450" dirty="0"/>
              <a:t>Exclusions and Dual-use</a:t>
            </a:r>
            <a:endParaRPr sz="3450" dirty="0"/>
          </a:p>
        </p:txBody>
      </p:sp>
      <p:sp>
        <p:nvSpPr>
          <p:cNvPr id="305" name="Rectangle">
            <a:extLst>
              <a:ext uri="{FF2B5EF4-FFF2-40B4-BE49-F238E27FC236}">
                <a16:creationId xmlns:a16="http://schemas.microsoft.com/office/drawing/2014/main" id="{D111EC6A-197A-2D0F-67BA-E781DF2BE430}"/>
              </a:ext>
            </a:extLst>
          </p:cNvPr>
          <p:cNvSpPr>
            <a:spLocks noGrp="1" noRot="1" noMove="1" noResize="1" noEditPoints="1" noAdjustHandles="1" noChangeArrowheads="1" noChangeShapeType="1"/>
          </p:cNvSpPr>
          <p:nvPr/>
        </p:nvSpPr>
        <p:spPr>
          <a:xfrm>
            <a:off x="1899" y="1096380"/>
            <a:ext cx="8308423" cy="76097"/>
          </a:xfrm>
          <a:prstGeom prst="rect">
            <a:avLst/>
          </a:prstGeom>
          <a:gradFill>
            <a:gsLst>
              <a:gs pos="0">
                <a:srgbClr val="00F8F8"/>
              </a:gs>
              <a:gs pos="100000">
                <a:srgbClr val="BA7CFC"/>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306" name="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18BA23DB-E2F3-BF60-268F-B1F3780EBB64}"/>
              </a:ext>
            </a:extLst>
          </p:cNvPr>
          <p:cNvSpPr txBox="1"/>
          <p:nvPr/>
        </p:nvSpPr>
        <p:spPr>
          <a:xfrm>
            <a:off x="522562" y="1298594"/>
            <a:ext cx="9520508" cy="30059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marL="224896" indent="-224896" algn="l">
              <a:spcBef>
                <a:spcPts val="1750"/>
              </a:spcBef>
              <a:buSzPct val="125000"/>
              <a:buChar char="•"/>
              <a:defRPr sz="3600" b="0">
                <a:solidFill>
                  <a:srgbClr val="FFFFFF"/>
                </a:solidFill>
                <a:latin typeface="Arial"/>
                <a:ea typeface="Arial"/>
                <a:cs typeface="Arial"/>
                <a:sym typeface="Arial"/>
              </a:defRPr>
            </a:pPr>
            <a:r>
              <a:rPr lang="en-GB" sz="1800" dirty="0"/>
              <a:t>Thanks to constructive UK–EU collaboration, UK researchers and businesses now have wider access to Horizon Europe funding in critical technologies to the end of the programme.</a:t>
            </a:r>
          </a:p>
          <a:p>
            <a:pPr marL="224896" indent="-224896" algn="l">
              <a:spcBef>
                <a:spcPts val="1750"/>
              </a:spcBef>
              <a:buSzPct val="125000"/>
              <a:buChar char="•"/>
              <a:defRPr sz="3600" b="0">
                <a:solidFill>
                  <a:srgbClr val="FFFFFF"/>
                </a:solidFill>
                <a:latin typeface="Arial"/>
                <a:ea typeface="Arial"/>
                <a:cs typeface="Arial"/>
                <a:sym typeface="Arial"/>
              </a:defRPr>
            </a:pPr>
            <a:r>
              <a:rPr lang="en-GB" sz="1800" dirty="0"/>
              <a:t>While this progress is welcome, we recognise ongoing participation challenges and are working with the Commission to resolve these for the current Work Programme and in shaping FP10.</a:t>
            </a:r>
          </a:p>
          <a:p>
            <a:pPr marL="224896" indent="-224896" algn="l">
              <a:spcBef>
                <a:spcPts val="1750"/>
              </a:spcBef>
              <a:buSzPct val="125000"/>
              <a:buChar char="•"/>
              <a:defRPr sz="3600" b="0">
                <a:solidFill>
                  <a:srgbClr val="FFFFFF"/>
                </a:solidFill>
                <a:latin typeface="Arial"/>
                <a:ea typeface="Arial"/>
                <a:cs typeface="Arial"/>
                <a:sym typeface="Arial"/>
              </a:defRPr>
            </a:pPr>
            <a:r>
              <a:rPr lang="en-GB" sz="1800" dirty="0"/>
              <a:t>The UK Government is committed to expanding UK–EU collaboration opportunities under FP10, including in dual‑use technologies, and is working with the EU to ensure FP10’s design supports this.</a:t>
            </a:r>
          </a:p>
        </p:txBody>
      </p:sp>
      <p:sp>
        <p:nvSpPr>
          <p:cNvPr id="307" name="Rectangle">
            <a:extLst>
              <a:ext uri="{FF2B5EF4-FFF2-40B4-BE49-F238E27FC236}">
                <a16:creationId xmlns:a16="http://schemas.microsoft.com/office/drawing/2014/main" id="{CF4FC0D8-84DA-C4A0-BC5A-CCAD3BF938E6}"/>
              </a:ext>
            </a:extLst>
          </p:cNvPr>
          <p:cNvSpPr>
            <a:spLocks noGrp="1" noRot="1" noMove="1" noResize="1" noEditPoints="1" noAdjustHandles="1" noChangeArrowheads="1" noChangeShapeType="1"/>
          </p:cNvSpPr>
          <p:nvPr/>
        </p:nvSpPr>
        <p:spPr>
          <a:xfrm>
            <a:off x="5097536" y="4889278"/>
            <a:ext cx="7094838" cy="76097"/>
          </a:xfrm>
          <a:prstGeom prst="rect">
            <a:avLst/>
          </a:prstGeom>
          <a:gradFill>
            <a:gsLst>
              <a:gs pos="0">
                <a:srgbClr val="00F8F8"/>
              </a:gs>
              <a:gs pos="100000">
                <a:srgbClr val="BA7CFC"/>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308" name="DSTI_Black_Digital-01.png" descr="DSTI_Black_Digital-01.png">
            <a:extLst>
              <a:ext uri="{FF2B5EF4-FFF2-40B4-BE49-F238E27FC236}">
                <a16:creationId xmlns:a16="http://schemas.microsoft.com/office/drawing/2014/main" id="{17A142A3-F27E-5584-669F-D0D889760E07}"/>
              </a:ext>
            </a:extLst>
          </p:cNvPr>
          <p:cNvPicPr>
            <a:picLocks noChangeAspect="1"/>
          </p:cNvPicPr>
          <p:nvPr/>
        </p:nvPicPr>
        <p:blipFill>
          <a:blip r:embed="rId3"/>
          <a:stretch>
            <a:fillRect/>
          </a:stretch>
        </p:blipFill>
        <p:spPr>
          <a:xfrm>
            <a:off x="10099542" y="325077"/>
            <a:ext cx="1825836" cy="919866"/>
          </a:xfrm>
          <a:prstGeom prst="rect">
            <a:avLst/>
          </a:prstGeom>
          <a:ln w="12700">
            <a:miter lim="400000"/>
          </a:ln>
        </p:spPr>
      </p:pic>
      <p:sp>
        <p:nvSpPr>
          <p:cNvPr id="3" name="Slide Number Placeholder 2">
            <a:extLst>
              <a:ext uri="{FF2B5EF4-FFF2-40B4-BE49-F238E27FC236}">
                <a16:creationId xmlns:a16="http://schemas.microsoft.com/office/drawing/2014/main" id="{859C0D4D-387F-61B2-E4EE-26A3F0115E5E}"/>
              </a:ext>
            </a:extLst>
          </p:cNvPr>
          <p:cNvSpPr>
            <a:spLocks noGrp="1"/>
          </p:cNvSpPr>
          <p:nvPr>
            <p:ph type="sldNum" sz="quarter" idx="10"/>
          </p:nvPr>
        </p:nvSpPr>
        <p:spPr/>
        <p:txBody>
          <a:bodyPr/>
          <a:lstStyle/>
          <a:p>
            <a:fld id="{8F7E9438-18F9-46BA-95FA-E23A9B4276B8}" type="slidenum">
              <a:rPr lang="en-GB" smtClean="0">
                <a:solidFill>
                  <a:schemeClr val="bg1"/>
                </a:solidFill>
              </a:rPr>
              <a:pPr/>
              <a:t>6</a:t>
            </a:fld>
            <a:endParaRPr lang="en-GB" dirty="0">
              <a:solidFill>
                <a:schemeClr val="bg1"/>
              </a:solidFill>
            </a:endParaRPr>
          </a:p>
        </p:txBody>
      </p:sp>
    </p:spTree>
    <p:extLst>
      <p:ext uri="{BB962C8B-B14F-4D97-AF65-F5344CB8AC3E}">
        <p14:creationId xmlns:p14="http://schemas.microsoft.com/office/powerpoint/2010/main" val="15710116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Net_Standalone_2.png" descr="Net_Standalone_2.png"/>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rot="6431947" flipH="1">
            <a:off x="3182785" y="-668283"/>
            <a:ext cx="9441916" cy="856573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423" y="21600"/>
                </a:lnTo>
                <a:lnTo>
                  <a:pt x="21600" y="3165"/>
                </a:lnTo>
                <a:lnTo>
                  <a:pt x="12323" y="0"/>
                </a:lnTo>
                <a:lnTo>
                  <a:pt x="6066" y="0"/>
                </a:lnTo>
                <a:lnTo>
                  <a:pt x="0" y="21600"/>
                </a:lnTo>
                <a:close/>
              </a:path>
            </a:pathLst>
          </a:custGeom>
          <a:ln w="12700">
            <a:miter lim="400000"/>
          </a:ln>
        </p:spPr>
      </p:pic>
      <p:pic>
        <p:nvPicPr>
          <p:cNvPr id="154" name="Crisps_12.png" descr="Crisps_12.png"/>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r="12885" b="12655"/>
          <a:stretch>
            <a:fillRect/>
          </a:stretch>
        </p:blipFill>
        <p:spPr>
          <a:xfrm rot="1311982" flipH="1">
            <a:off x="-1094821" y="-812237"/>
            <a:ext cx="8610104" cy="8632871"/>
          </a:xfrm>
          <a:custGeom>
            <a:avLst/>
            <a:gdLst/>
            <a:ahLst/>
            <a:cxnLst>
              <a:cxn ang="0">
                <a:pos x="wd2" y="hd2"/>
              </a:cxn>
              <a:cxn ang="5400000">
                <a:pos x="wd2" y="hd2"/>
              </a:cxn>
              <a:cxn ang="10800000">
                <a:pos x="wd2" y="hd2"/>
              </a:cxn>
              <a:cxn ang="16200000">
                <a:pos x="wd2" y="hd2"/>
              </a:cxn>
            </a:cxnLst>
            <a:rect l="0" t="0" r="r" b="b"/>
            <a:pathLst>
              <a:path w="21600" h="21600" extrusionOk="0">
                <a:moveTo>
                  <a:pt x="7421" y="0"/>
                </a:moveTo>
                <a:lnTo>
                  <a:pt x="3891" y="0"/>
                </a:lnTo>
                <a:lnTo>
                  <a:pt x="0" y="9669"/>
                </a:lnTo>
                <a:lnTo>
                  <a:pt x="0" y="15519"/>
                </a:lnTo>
                <a:lnTo>
                  <a:pt x="15192" y="21600"/>
                </a:lnTo>
                <a:lnTo>
                  <a:pt x="21600" y="5675"/>
                </a:lnTo>
                <a:lnTo>
                  <a:pt x="7421" y="0"/>
                </a:lnTo>
                <a:close/>
              </a:path>
            </a:pathLst>
          </a:custGeom>
          <a:ln w="12700">
            <a:miter lim="400000"/>
          </a:ln>
        </p:spPr>
      </p:pic>
      <p:sp>
        <p:nvSpPr>
          <p:cNvPr id="155" name="DOLOR SIT AMET CONSECTETUR MAGNA ALIQUA"/>
          <p:cNvSpPr txBox="1"/>
          <p:nvPr/>
        </p:nvSpPr>
        <p:spPr>
          <a:xfrm>
            <a:off x="391890" y="3334066"/>
            <a:ext cx="6242061" cy="8549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lgn="l" defTabSz="1219169">
              <a:lnSpc>
                <a:spcPct val="80000"/>
              </a:lnSpc>
              <a:defRPr sz="6500" b="0">
                <a:latin typeface="Arial"/>
                <a:ea typeface="Arial"/>
                <a:cs typeface="Arial"/>
                <a:sym typeface="Arial"/>
              </a:defRPr>
            </a:pPr>
            <a:r>
              <a:rPr lang="en-GB" sz="3250" dirty="0"/>
              <a:t>Thank You for Listening</a:t>
            </a:r>
          </a:p>
          <a:p>
            <a:pPr algn="l" defTabSz="1219169">
              <a:lnSpc>
                <a:spcPct val="80000"/>
              </a:lnSpc>
              <a:defRPr sz="6500" b="0">
                <a:latin typeface="Arial"/>
                <a:ea typeface="Arial"/>
                <a:cs typeface="Arial"/>
                <a:sym typeface="Arial"/>
              </a:defRPr>
            </a:pPr>
            <a:r>
              <a:rPr lang="en-GB" sz="3200" dirty="0">
                <a:latin typeface="Arial Black"/>
                <a:ea typeface="Arial Black"/>
                <a:cs typeface="Arial Black"/>
                <a:sym typeface="Arial Black"/>
                <a:hlinkClick r:id="rId4"/>
              </a:rPr>
              <a:t>Jack.Weaver@DSIT.gov.uk</a:t>
            </a:r>
            <a:r>
              <a:rPr lang="en-GB" sz="3200" dirty="0">
                <a:latin typeface="Arial Black"/>
                <a:ea typeface="Arial Black"/>
                <a:cs typeface="Arial Black"/>
                <a:sym typeface="Arial Black"/>
              </a:rPr>
              <a:t> </a:t>
            </a:r>
            <a:endParaRPr sz="3200" dirty="0">
              <a:latin typeface="Arial Black"/>
              <a:ea typeface="Arial Black"/>
              <a:cs typeface="Arial Black"/>
              <a:sym typeface="Arial Black"/>
            </a:endParaRPr>
          </a:p>
        </p:txBody>
      </p:sp>
      <p:pic>
        <p:nvPicPr>
          <p:cNvPr id="156" name="DSTI_White_Digital.png" descr="DSTI_White_Digital.png"/>
          <p:cNvPicPr>
            <a:picLocks noGrp="1" noRot="1" noChangeAspect="1" noMove="1" noResize="1" noEditPoints="1" noAdjustHandles="1" noChangeArrowheads="1" noChangeShapeType="1" noCrop="1"/>
          </p:cNvPicPr>
          <p:nvPr/>
        </p:nvPicPr>
        <p:blipFill>
          <a:blip r:embed="rId5"/>
          <a:stretch>
            <a:fillRect/>
          </a:stretch>
        </p:blipFill>
        <p:spPr>
          <a:xfrm>
            <a:off x="420418" y="327096"/>
            <a:ext cx="1766930" cy="956123"/>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DSIT Colours 1">
      <a:dk1>
        <a:srgbClr val="000000"/>
      </a:dk1>
      <a:lt1>
        <a:srgbClr val="FFFFFF"/>
      </a:lt1>
      <a:dk2>
        <a:srgbClr val="5E5E5E"/>
      </a:dk2>
      <a:lt2>
        <a:srgbClr val="D5D5D5"/>
      </a:lt2>
      <a:accent1>
        <a:srgbClr val="00F8F8"/>
      </a:accent1>
      <a:accent2>
        <a:srgbClr val="FF9900"/>
      </a:accent2>
      <a:accent3>
        <a:srgbClr val="6006A1"/>
      </a:accent3>
      <a:accent4>
        <a:srgbClr val="04084A"/>
      </a:accent4>
      <a:accent5>
        <a:srgbClr val="00F70C"/>
      </a:accent5>
      <a:accent6>
        <a:srgbClr val="FF00FF"/>
      </a:accent6>
      <a:hlink>
        <a:srgbClr val="04084A"/>
      </a:hlink>
      <a:folHlink>
        <a:srgbClr val="6006A1"/>
      </a:folHlink>
    </a:clrScheme>
    <a:fontScheme name="DSIT Font 1">
      <a:majorFont>
        <a:latin typeface="Arial"/>
        <a:ea typeface=""/>
        <a:cs typeface=""/>
      </a:majorFont>
      <a:minorFont>
        <a:latin typeface="Arial"/>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DSIT_Template_Black background Intranet" id="{9962A8D7-BC13-46FB-81FF-05156889C704}" vid="{F5B0FC07-618C-447B-92A8-4C2965BE9794}"/>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C3530174739AF4F96212F895B41B814" ma:contentTypeVersion="22" ma:contentTypeDescription="Create a new document." ma:contentTypeScope="" ma:versionID="1534c7b8afa3438fb6265b0614498c53">
  <xsd:schema xmlns:xsd="http://www.w3.org/2001/XMLSchema" xmlns:xs="http://www.w3.org/2001/XMLSchema" xmlns:p="http://schemas.microsoft.com/office/2006/metadata/properties" xmlns:ns2="36ebd4db-6f78-4d9b-a8bd-dda683c55855" xmlns:ns3="74f390bb-360c-48b0-93f4-ee70ab145e86" xmlns:ns4="2e24dfb7-a69e-40eb-b94f-44b9ca9c25ed" targetNamespace="http://schemas.microsoft.com/office/2006/metadata/properties" ma:root="true" ma:fieldsID="23051ee2d6876c71584c14ceb5efa824" ns2:_="" ns3:_="" ns4:_="">
    <xsd:import namespace="36ebd4db-6f78-4d9b-a8bd-dda683c55855"/>
    <xsd:import namespace="74f390bb-360c-48b0-93f4-ee70ab145e86"/>
    <xsd:import namespace="2e24dfb7-a69e-40eb-b94f-44b9ca9c25e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4:TaxCatchAll"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ebd4db-6f78-4d9b-a8bd-dda683c5585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4f390bb-360c-48b0-93f4-ee70ab145e8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2f5dd817-92c5-4985-aefa-795407915ae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24dfb7-a69e-40eb-b94f-44b9ca9c25ed"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d40697fe-e63d-4b13-b1ca-036afad04734}" ma:internalName="TaxCatchAll" ma:showField="CatchAllData" ma:web="36ebd4db-6f78-4d9b-a8bd-dda683c558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36ebd4db-6f78-4d9b-a8bd-dda683c55855">6HYZPCKXR67N-904599621-165491</_dlc_DocId>
    <TaxCatchAll xmlns="2e24dfb7-a69e-40eb-b94f-44b9ca9c25ed" xsi:nil="true"/>
    <lcf76f155ced4ddcb4097134ff3c332f xmlns="74f390bb-360c-48b0-93f4-ee70ab145e86">
      <Terms xmlns="http://schemas.microsoft.com/office/infopath/2007/PartnerControls"/>
    </lcf76f155ced4ddcb4097134ff3c332f>
    <_dlc_DocIdUrl xmlns="36ebd4db-6f78-4d9b-a8bd-dda683c55855">
      <Url>https://ukri.sharepoint.com/sites/og_UKRO/_layouts/15/DocIdRedir.aspx?ID=6HYZPCKXR67N-904599621-165491</Url>
      <Description>6HYZPCKXR67N-904599621-165491</Description>
    </_dlc_DocIdUrl>
  </documentManagement>
</p:properties>
</file>

<file path=customXml/itemProps1.xml><?xml version="1.0" encoding="utf-8"?>
<ds:datastoreItem xmlns:ds="http://schemas.openxmlformats.org/officeDocument/2006/customXml" ds:itemID="{440F9A18-A1D6-438D-A6DB-78A64EF0D1DB}">
  <ds:schemaRefs>
    <ds:schemaRef ds:uri="http://schemas.microsoft.com/sharepoint/events"/>
  </ds:schemaRefs>
</ds:datastoreItem>
</file>

<file path=customXml/itemProps2.xml><?xml version="1.0" encoding="utf-8"?>
<ds:datastoreItem xmlns:ds="http://schemas.openxmlformats.org/officeDocument/2006/customXml" ds:itemID="{62C28DA3-7AAD-4356-8D9D-222578A5046A}">
  <ds:schemaRefs>
    <ds:schemaRef ds:uri="http://schemas.microsoft.com/sharepoint/v3/contenttype/forms"/>
  </ds:schemaRefs>
</ds:datastoreItem>
</file>

<file path=customXml/itemProps3.xml><?xml version="1.0" encoding="utf-8"?>
<ds:datastoreItem xmlns:ds="http://schemas.openxmlformats.org/officeDocument/2006/customXml" ds:itemID="{1DAF4738-D0B7-4119-A6EC-35E2F52AD136}"/>
</file>

<file path=customXml/itemProps4.xml><?xml version="1.0" encoding="utf-8"?>
<ds:datastoreItem xmlns:ds="http://schemas.openxmlformats.org/officeDocument/2006/customXml" ds:itemID="{E71DD004-C6F7-4246-9E43-F40F1186CA1C}">
  <ds:schemaRefs>
    <ds:schemaRef ds:uri="http://schemas.microsoft.com/office/2006/metadata/properties"/>
    <ds:schemaRef ds:uri="http://schemas.microsoft.com/office/infopath/2007/PartnerControls"/>
    <ds:schemaRef ds:uri="0f9fa326-da26-4ea8-b6a9-645e8136fe1d"/>
    <ds:schemaRef ds:uri="aaacb922-5235-4a66-b188-303b9b46fbd7"/>
    <ds:schemaRef ds:uri="821bf693-bcc7-403e-90d1-f38309315da2"/>
    <ds:schemaRef ds:uri="813ac5ed-9104-491a-a029-6c8341b43b8a"/>
  </ds:schemaRefs>
</ds:datastoreItem>
</file>

<file path=docMetadata/LabelInfo.xml><?xml version="1.0" encoding="utf-8"?>
<clbl:labelList xmlns:clbl="http://schemas.microsoft.com/office/2020/mipLabelMetadata">
  <clbl:label id="{ba62f585-b40f-4ab9-bafe-39150f03d124}" enabled="1" method="Standard" siteId="{cbac7005-02c1-43eb-b497-e6492d1b2dd8}" contentBits="0" removed="0"/>
</clbl:labelList>
</file>

<file path=docProps/app.xml><?xml version="1.0" encoding="utf-8"?>
<Properties xmlns="http://schemas.openxmlformats.org/officeDocument/2006/extended-properties" xmlns:vt="http://schemas.openxmlformats.org/officeDocument/2006/docPropsVTypes">
  <Template>DSIT_Template_Black background Intranet (1)</Template>
  <TotalTime>64</TotalTime>
  <Words>436</Words>
  <Application>Microsoft Office PowerPoint</Application>
  <PresentationFormat>Widescreen</PresentationFormat>
  <Paragraphs>30</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Arial Black</vt:lpstr>
      <vt:lpstr>Helvetica Neue</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Cirrus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Weaver, Jack (DSIT)</dc:creator>
  <cp:lastModifiedBy>Weaver, Jack (DSIT)</cp:lastModifiedBy>
  <cp:revision>1</cp:revision>
  <dcterms:created xsi:type="dcterms:W3CDTF">2026-01-27T14:52:55Z</dcterms:created>
  <dcterms:modified xsi:type="dcterms:W3CDTF">2026-01-27T15:57:24Z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a62f585-b40f-4ab9-bafe-39150f03d124_Enabled">
    <vt:lpwstr>true</vt:lpwstr>
  </property>
  <property fmtid="{D5CDD505-2E9C-101B-9397-08002B2CF9AE}" pid="3" name="MSIP_Label_ba62f585-b40f-4ab9-bafe-39150f03d124_SetDate">
    <vt:lpwstr>2024-08-05T14:01:53Z</vt:lpwstr>
  </property>
  <property fmtid="{D5CDD505-2E9C-101B-9397-08002B2CF9AE}" pid="4" name="MSIP_Label_ba62f585-b40f-4ab9-bafe-39150f03d124_Method">
    <vt:lpwstr>Standard</vt:lpwstr>
  </property>
  <property fmtid="{D5CDD505-2E9C-101B-9397-08002B2CF9AE}" pid="5" name="MSIP_Label_ba62f585-b40f-4ab9-bafe-39150f03d124_Name">
    <vt:lpwstr>OFFICIAL</vt:lpwstr>
  </property>
  <property fmtid="{D5CDD505-2E9C-101B-9397-08002B2CF9AE}" pid="6" name="MSIP_Label_ba62f585-b40f-4ab9-bafe-39150f03d124_SiteId">
    <vt:lpwstr>cbac7005-02c1-43eb-b497-e6492d1b2dd8</vt:lpwstr>
  </property>
  <property fmtid="{D5CDD505-2E9C-101B-9397-08002B2CF9AE}" pid="7" name="MSIP_Label_ba62f585-b40f-4ab9-bafe-39150f03d124_ActionId">
    <vt:lpwstr>fd1a5d0a-e1ce-41c8-8699-74b6615d5abc</vt:lpwstr>
  </property>
  <property fmtid="{D5CDD505-2E9C-101B-9397-08002B2CF9AE}" pid="8" name="MSIP_Label_ba62f585-b40f-4ab9-bafe-39150f03d124_ContentBits">
    <vt:lpwstr>0</vt:lpwstr>
  </property>
  <property fmtid="{D5CDD505-2E9C-101B-9397-08002B2CF9AE}" pid="9" name="KIM_Activity">
    <vt:lpwstr>2;#Communications|bf755349-e86c-4322-a01d-8fbc45232240</vt:lpwstr>
  </property>
  <property fmtid="{D5CDD505-2E9C-101B-9397-08002B2CF9AE}" pid="10" name="MediaServiceImageTags">
    <vt:lpwstr/>
  </property>
  <property fmtid="{D5CDD505-2E9C-101B-9397-08002B2CF9AE}" pid="11" name="ContentTypeId">
    <vt:lpwstr>0x0101004C3530174739AF4F96212F895B41B814</vt:lpwstr>
  </property>
  <property fmtid="{D5CDD505-2E9C-101B-9397-08002B2CF9AE}" pid="12" name="KIM_Function">
    <vt:lpwstr>1;#Corporate|c43dac01-b921-4e9c-8c22-c7af21216c7f</vt:lpwstr>
  </property>
  <property fmtid="{D5CDD505-2E9C-101B-9397-08002B2CF9AE}" pid="13" name="_dlc_DocIdItemGuid">
    <vt:lpwstr>596254c8-9b8a-47f0-b8af-0e05f85eeac7</vt:lpwstr>
  </property>
  <property fmtid="{D5CDD505-2E9C-101B-9397-08002B2CF9AE}" pid="14" name="KIM_GovernmentBody">
    <vt:lpwstr>3;#DSIT|9b2b16d8-8f0e-f9f9-8d2e-30d6eeb93788</vt:lpwstr>
  </property>
</Properties>
</file>