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4"/>
    <p:sldMasterId id="2147483682" r:id="rId5"/>
  </p:sldMasterIdLst>
  <p:notesMasterIdLst>
    <p:notesMasterId r:id="rId11"/>
  </p:notesMasterIdLst>
  <p:sldIdLst>
    <p:sldId id="257" r:id="rId6"/>
    <p:sldId id="2147375579" r:id="rId7"/>
    <p:sldId id="2147375603" r:id="rId8"/>
    <p:sldId id="2147375599" r:id="rId9"/>
    <p:sldId id="21473755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" userDrawn="1">
          <p15:clr>
            <a:srgbClr val="A4A3A4"/>
          </p15:clr>
        </p15:guide>
        <p15:guide id="2" pos="325" userDrawn="1">
          <p15:clr>
            <a:srgbClr val="A4A3A4"/>
          </p15:clr>
        </p15:guide>
        <p15:guide id="3" orient="horz" pos="3997" userDrawn="1">
          <p15:clr>
            <a:srgbClr val="A4A3A4"/>
          </p15:clr>
        </p15:guide>
        <p15:guide id="4" pos="7355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orient="horz" pos="935" userDrawn="1">
          <p15:clr>
            <a:srgbClr val="A4A3A4"/>
          </p15:clr>
        </p15:guide>
        <p15:guide id="7" orient="horz" pos="3770" userDrawn="1">
          <p15:clr>
            <a:srgbClr val="A4A3A4"/>
          </p15:clr>
        </p15:guide>
        <p15:guide id="8" pos="9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5050"/>
    <a:srgbClr val="2E2D62"/>
    <a:srgbClr val="F3F2F1"/>
    <a:srgbClr val="FF6900"/>
    <a:srgbClr val="E94D36"/>
    <a:srgbClr val="FFFFFF"/>
    <a:srgbClr val="676767"/>
    <a:srgbClr val="FBBB10"/>
    <a:srgbClr val="34D5AE"/>
    <a:srgbClr val="BE2B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662" y="51"/>
      </p:cViewPr>
      <p:guideLst>
        <p:guide orient="horz" pos="323"/>
        <p:guide pos="325"/>
        <p:guide orient="horz" pos="3997"/>
        <p:guide pos="7355"/>
        <p:guide pos="3840"/>
        <p:guide orient="horz" pos="935"/>
        <p:guide orient="horz" pos="3770"/>
        <p:guide pos="9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17" Type="http://schemas.openxmlformats.org/officeDocument/2006/relationships/customXml" Target="../customXml/item4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zel Dalgard - UKRI" userId="876c193d-88fb-4531-82c3-c7d7a23c108b" providerId="ADAL" clId="{441E944E-E90A-41C1-AE4B-DA2BDA14059F}"/>
    <pc:docChg chg="custSel addSld delSld modSld sldOrd">
      <pc:chgData name="Hazel Dalgard - UKRI" userId="876c193d-88fb-4531-82c3-c7d7a23c108b" providerId="ADAL" clId="{441E944E-E90A-41C1-AE4B-DA2BDA14059F}" dt="2026-01-23T11:33:32.837" v="407"/>
      <pc:docMkLst>
        <pc:docMk/>
      </pc:docMkLst>
      <pc:sldChg chg="modSp mod modNotesTx">
        <pc:chgData name="Hazel Dalgard - UKRI" userId="876c193d-88fb-4531-82c3-c7d7a23c108b" providerId="ADAL" clId="{441E944E-E90A-41C1-AE4B-DA2BDA14059F}" dt="2026-01-22T08:13:39.463" v="367" actId="20577"/>
        <pc:sldMkLst>
          <pc:docMk/>
          <pc:sldMk cId="3224382533" sldId="257"/>
        </pc:sldMkLst>
        <pc:spChg chg="mod">
          <ac:chgData name="Hazel Dalgard - UKRI" userId="876c193d-88fb-4531-82c3-c7d7a23c108b" providerId="ADAL" clId="{441E944E-E90A-41C1-AE4B-DA2BDA14059F}" dt="2026-01-22T08:12:47.916" v="346" actId="255"/>
          <ac:spMkLst>
            <pc:docMk/>
            <pc:sldMk cId="3224382533" sldId="257"/>
            <ac:spMk id="6" creationId="{A8E48954-942C-1C4C-818E-BEF11B1D1890}"/>
          </ac:spMkLst>
        </pc:spChg>
        <pc:spChg chg="mod">
          <ac:chgData name="Hazel Dalgard - UKRI" userId="876c193d-88fb-4531-82c3-c7d7a23c108b" providerId="ADAL" clId="{441E944E-E90A-41C1-AE4B-DA2BDA14059F}" dt="2026-01-22T08:13:39.463" v="367" actId="20577"/>
          <ac:spMkLst>
            <pc:docMk/>
            <pc:sldMk cId="3224382533" sldId="257"/>
            <ac:spMk id="7" creationId="{9A16C876-2514-2E47-9712-09D7232D75F4}"/>
          </ac:spMkLst>
        </pc:spChg>
      </pc:sldChg>
      <pc:sldChg chg="addSp delSp modSp add mod">
        <pc:chgData name="Hazel Dalgard - UKRI" userId="876c193d-88fb-4531-82c3-c7d7a23c108b" providerId="ADAL" clId="{441E944E-E90A-41C1-AE4B-DA2BDA14059F}" dt="2026-01-21T15:54:37.769" v="190" actId="207"/>
        <pc:sldMkLst>
          <pc:docMk/>
          <pc:sldMk cId="2386117890" sldId="2147375569"/>
        </pc:sldMkLst>
        <pc:spChg chg="mod">
          <ac:chgData name="Hazel Dalgard - UKRI" userId="876c193d-88fb-4531-82c3-c7d7a23c108b" providerId="ADAL" clId="{441E944E-E90A-41C1-AE4B-DA2BDA14059F}" dt="2026-01-21T15:54:37.769" v="190" actId="207"/>
          <ac:spMkLst>
            <pc:docMk/>
            <pc:sldMk cId="2386117890" sldId="2147375569"/>
            <ac:spMk id="2" creationId="{0338375A-F7FB-3A36-E9C3-5707F38014EE}"/>
          </ac:spMkLst>
        </pc:spChg>
        <pc:spChg chg="mod">
          <ac:chgData name="Hazel Dalgard - UKRI" userId="876c193d-88fb-4531-82c3-c7d7a23c108b" providerId="ADAL" clId="{441E944E-E90A-41C1-AE4B-DA2BDA14059F}" dt="2026-01-21T15:52:10.025" v="114" actId="207"/>
          <ac:spMkLst>
            <pc:docMk/>
            <pc:sldMk cId="2386117890" sldId="2147375569"/>
            <ac:spMk id="3" creationId="{AC690D6A-BE0F-3C6C-6348-4A1DD6A4167E}"/>
          </ac:spMkLst>
        </pc:spChg>
        <pc:spChg chg="mod">
          <ac:chgData name="Hazel Dalgard - UKRI" userId="876c193d-88fb-4531-82c3-c7d7a23c108b" providerId="ADAL" clId="{441E944E-E90A-41C1-AE4B-DA2BDA14059F}" dt="2026-01-21T15:51:25.107" v="36" actId="1076"/>
          <ac:spMkLst>
            <pc:docMk/>
            <pc:sldMk cId="2386117890" sldId="2147375569"/>
            <ac:spMk id="12" creationId="{AF451E59-2387-5F16-0C43-3E3EA2062D8B}"/>
          </ac:spMkLst>
        </pc:spChg>
        <pc:picChg chg="mod">
          <ac:chgData name="Hazel Dalgard - UKRI" userId="876c193d-88fb-4531-82c3-c7d7a23c108b" providerId="ADAL" clId="{441E944E-E90A-41C1-AE4B-DA2BDA14059F}" dt="2026-01-21T15:49:35.272" v="24" actId="1076"/>
          <ac:picMkLst>
            <pc:docMk/>
            <pc:sldMk cId="2386117890" sldId="2147375569"/>
            <ac:picMk id="6" creationId="{2F7F9267-56FB-A546-05E7-6E7869092D5C}"/>
          </ac:picMkLst>
        </pc:picChg>
        <pc:picChg chg="mod">
          <ac:chgData name="Hazel Dalgard - UKRI" userId="876c193d-88fb-4531-82c3-c7d7a23c108b" providerId="ADAL" clId="{441E944E-E90A-41C1-AE4B-DA2BDA14059F}" dt="2026-01-21T15:51:16.740" v="34" actId="14100"/>
          <ac:picMkLst>
            <pc:docMk/>
            <pc:sldMk cId="2386117890" sldId="2147375569"/>
            <ac:picMk id="9" creationId="{E35FDFC7-76AB-68B1-1064-518F4FB35BA2}"/>
          </ac:picMkLst>
        </pc:picChg>
        <pc:picChg chg="mod">
          <ac:chgData name="Hazel Dalgard - UKRI" userId="876c193d-88fb-4531-82c3-c7d7a23c108b" providerId="ADAL" clId="{441E944E-E90A-41C1-AE4B-DA2BDA14059F}" dt="2026-01-21T15:51:21.372" v="35" actId="1076"/>
          <ac:picMkLst>
            <pc:docMk/>
            <pc:sldMk cId="2386117890" sldId="2147375569"/>
            <ac:picMk id="11" creationId="{F92CAF50-B265-47C8-3F68-099BEACFDC3D}"/>
          </ac:picMkLst>
        </pc:picChg>
      </pc:sldChg>
      <pc:sldChg chg="addSp delSp modSp add mod">
        <pc:chgData name="Hazel Dalgard - UKRI" userId="876c193d-88fb-4531-82c3-c7d7a23c108b" providerId="ADAL" clId="{441E944E-E90A-41C1-AE4B-DA2BDA14059F}" dt="2026-01-22T08:18:31.664" v="403" actId="6549"/>
        <pc:sldMkLst>
          <pc:docMk/>
          <pc:sldMk cId="1371188655" sldId="2147375579"/>
        </pc:sldMkLst>
        <pc:spChg chg="mod">
          <ac:chgData name="Hazel Dalgard - UKRI" userId="876c193d-88fb-4531-82c3-c7d7a23c108b" providerId="ADAL" clId="{441E944E-E90A-41C1-AE4B-DA2BDA14059F}" dt="2026-01-22T08:18:31.664" v="403" actId="6549"/>
          <ac:spMkLst>
            <pc:docMk/>
            <pc:sldMk cId="1371188655" sldId="2147375579"/>
            <ac:spMk id="2" creationId="{B8F9B462-B7FD-201B-99F8-F0AD9B24AEBC}"/>
          </ac:spMkLst>
        </pc:spChg>
        <pc:spChg chg="del">
          <ac:chgData name="Hazel Dalgard - UKRI" userId="876c193d-88fb-4531-82c3-c7d7a23c108b" providerId="ADAL" clId="{441E944E-E90A-41C1-AE4B-DA2BDA14059F}" dt="2026-01-22T08:13:48.349" v="368" actId="478"/>
          <ac:spMkLst>
            <pc:docMk/>
            <pc:sldMk cId="1371188655" sldId="2147375579"/>
            <ac:spMk id="3" creationId="{B43B5B93-6D8E-BB3F-599D-752733BF15BD}"/>
          </ac:spMkLst>
        </pc:spChg>
        <pc:spChg chg="mod">
          <ac:chgData name="Hazel Dalgard - UKRI" userId="876c193d-88fb-4531-82c3-c7d7a23c108b" providerId="ADAL" clId="{441E944E-E90A-41C1-AE4B-DA2BDA14059F}" dt="2026-01-22T08:17:08.232" v="390" actId="1076"/>
          <ac:spMkLst>
            <pc:docMk/>
            <pc:sldMk cId="1371188655" sldId="2147375579"/>
            <ac:spMk id="5" creationId="{2591E502-7BDB-C62B-6525-55A5634CAD51}"/>
          </ac:spMkLst>
        </pc:spChg>
        <pc:spChg chg="mod">
          <ac:chgData name="Hazel Dalgard - UKRI" userId="876c193d-88fb-4531-82c3-c7d7a23c108b" providerId="ADAL" clId="{441E944E-E90A-41C1-AE4B-DA2BDA14059F}" dt="2026-01-22T08:16:26.934" v="384" actId="1076"/>
          <ac:spMkLst>
            <pc:docMk/>
            <pc:sldMk cId="1371188655" sldId="2147375579"/>
            <ac:spMk id="12" creationId="{A3D6094E-CC14-95EA-9360-26A1CE08B915}"/>
          </ac:spMkLst>
        </pc:spChg>
        <pc:spChg chg="mod">
          <ac:chgData name="Hazel Dalgard - UKRI" userId="876c193d-88fb-4531-82c3-c7d7a23c108b" providerId="ADAL" clId="{441E944E-E90A-41C1-AE4B-DA2BDA14059F}" dt="2026-01-22T08:17:30.565" v="394" actId="1076"/>
          <ac:spMkLst>
            <pc:docMk/>
            <pc:sldMk cId="1371188655" sldId="2147375579"/>
            <ac:spMk id="16" creationId="{C27AE476-2930-5134-17E7-0A5D551437CA}"/>
          </ac:spMkLst>
        </pc:spChg>
        <pc:picChg chg="del">
          <ac:chgData name="Hazel Dalgard - UKRI" userId="876c193d-88fb-4531-82c3-c7d7a23c108b" providerId="ADAL" clId="{441E944E-E90A-41C1-AE4B-DA2BDA14059F}" dt="2026-01-22T08:14:16.819" v="371" actId="478"/>
          <ac:picMkLst>
            <pc:docMk/>
            <pc:sldMk cId="1371188655" sldId="2147375579"/>
            <ac:picMk id="8" creationId="{7258638A-D8A4-59C1-2F4F-6317ACB6F460}"/>
          </ac:picMkLst>
        </pc:picChg>
        <pc:picChg chg="mod">
          <ac:chgData name="Hazel Dalgard - UKRI" userId="876c193d-88fb-4531-82c3-c7d7a23c108b" providerId="ADAL" clId="{441E944E-E90A-41C1-AE4B-DA2BDA14059F}" dt="2026-01-22T08:17:14.028" v="391" actId="1076"/>
          <ac:picMkLst>
            <pc:docMk/>
            <pc:sldMk cId="1371188655" sldId="2147375579"/>
            <ac:picMk id="10" creationId="{74D00652-8426-07BE-C307-D6B63D432342}"/>
          </ac:picMkLst>
        </pc:picChg>
        <pc:picChg chg="mod">
          <ac:chgData name="Hazel Dalgard - UKRI" userId="876c193d-88fb-4531-82c3-c7d7a23c108b" providerId="ADAL" clId="{441E944E-E90A-41C1-AE4B-DA2BDA14059F}" dt="2026-01-22T08:17:40.484" v="395" actId="692"/>
          <ac:picMkLst>
            <pc:docMk/>
            <pc:sldMk cId="1371188655" sldId="2147375579"/>
            <ac:picMk id="15" creationId="{864DC786-6897-6B5E-F488-CFBDD792F396}"/>
          </ac:picMkLst>
        </pc:picChg>
      </pc:sldChg>
      <pc:sldChg chg="modSp add mod ord">
        <pc:chgData name="Hazel Dalgard - UKRI" userId="876c193d-88fb-4531-82c3-c7d7a23c108b" providerId="ADAL" clId="{441E944E-E90A-41C1-AE4B-DA2BDA14059F}" dt="2026-01-22T08:21:00.029" v="405"/>
        <pc:sldMkLst>
          <pc:docMk/>
          <pc:sldMk cId="3923173500" sldId="2147375599"/>
        </pc:sldMkLst>
        <pc:spChg chg="mod">
          <ac:chgData name="Hazel Dalgard - UKRI" userId="876c193d-88fb-4531-82c3-c7d7a23c108b" providerId="ADAL" clId="{441E944E-E90A-41C1-AE4B-DA2BDA14059F}" dt="2026-01-21T15:54:27.115" v="189" actId="207"/>
          <ac:spMkLst>
            <pc:docMk/>
            <pc:sldMk cId="3923173500" sldId="2147375599"/>
            <ac:spMk id="2" creationId="{C9D97761-9343-CC02-F888-EE700C218218}"/>
          </ac:spMkLst>
        </pc:spChg>
        <pc:spChg chg="mod">
          <ac:chgData name="Hazel Dalgard - UKRI" userId="876c193d-88fb-4531-82c3-c7d7a23c108b" providerId="ADAL" clId="{441E944E-E90A-41C1-AE4B-DA2BDA14059F}" dt="2026-01-21T15:48:33.680" v="19" actId="14100"/>
          <ac:spMkLst>
            <pc:docMk/>
            <pc:sldMk cId="3923173500" sldId="2147375599"/>
            <ac:spMk id="3" creationId="{E1467EC7-F8D2-B8BD-A989-9E27B7C68E8D}"/>
          </ac:spMkLst>
        </pc:spChg>
        <pc:spChg chg="mod">
          <ac:chgData name="Hazel Dalgard - UKRI" userId="876c193d-88fb-4531-82c3-c7d7a23c108b" providerId="ADAL" clId="{441E944E-E90A-41C1-AE4B-DA2BDA14059F}" dt="2026-01-21T15:48:27.364" v="18" actId="1076"/>
          <ac:spMkLst>
            <pc:docMk/>
            <pc:sldMk cId="3923173500" sldId="2147375599"/>
            <ac:spMk id="6" creationId="{59D6E79E-3D0A-FEAC-A7FE-6E05305F1324}"/>
          </ac:spMkLst>
        </pc:spChg>
        <pc:picChg chg="mod">
          <ac:chgData name="Hazel Dalgard - UKRI" userId="876c193d-88fb-4531-82c3-c7d7a23c108b" providerId="ADAL" clId="{441E944E-E90A-41C1-AE4B-DA2BDA14059F}" dt="2026-01-21T15:48:23.712" v="17" actId="1076"/>
          <ac:picMkLst>
            <pc:docMk/>
            <pc:sldMk cId="3923173500" sldId="2147375599"/>
            <ac:picMk id="5" creationId="{21526D99-2954-AD02-D0EA-EEAFCEF02D7C}"/>
          </ac:picMkLst>
        </pc:picChg>
      </pc:sldChg>
      <pc:sldChg chg="modSp add mod ord">
        <pc:chgData name="Hazel Dalgard - UKRI" userId="876c193d-88fb-4531-82c3-c7d7a23c108b" providerId="ADAL" clId="{441E944E-E90A-41C1-AE4B-DA2BDA14059F}" dt="2026-01-23T11:33:32.837" v="407"/>
        <pc:sldMkLst>
          <pc:docMk/>
          <pc:sldMk cId="3177729708" sldId="2147375603"/>
        </pc:sldMkLst>
        <pc:spChg chg="mod">
          <ac:chgData name="Hazel Dalgard - UKRI" userId="876c193d-88fb-4531-82c3-c7d7a23c108b" providerId="ADAL" clId="{441E944E-E90A-41C1-AE4B-DA2BDA14059F}" dt="2026-01-21T15:54:18.782" v="188" actId="207"/>
          <ac:spMkLst>
            <pc:docMk/>
            <pc:sldMk cId="3177729708" sldId="2147375603"/>
            <ac:spMk id="2" creationId="{0103BED8-9675-5E69-7BFB-7A239F27B7A6}"/>
          </ac:spMkLst>
        </pc:spChg>
        <pc:spChg chg="mod">
          <ac:chgData name="Hazel Dalgard - UKRI" userId="876c193d-88fb-4531-82c3-c7d7a23c108b" providerId="ADAL" clId="{441E944E-E90A-41C1-AE4B-DA2BDA14059F}" dt="2026-01-21T15:47:30.233" v="12" actId="1076"/>
          <ac:spMkLst>
            <pc:docMk/>
            <pc:sldMk cId="3177729708" sldId="2147375603"/>
            <ac:spMk id="15" creationId="{A1DDD06C-D1A6-596E-5E13-0172EB23F2F2}"/>
          </ac:spMkLst>
        </pc:spChg>
        <pc:picChg chg="mod">
          <ac:chgData name="Hazel Dalgard - UKRI" userId="876c193d-88fb-4531-82c3-c7d7a23c108b" providerId="ADAL" clId="{441E944E-E90A-41C1-AE4B-DA2BDA14059F}" dt="2026-01-21T15:47:32.984" v="13" actId="1076"/>
          <ac:picMkLst>
            <pc:docMk/>
            <pc:sldMk cId="3177729708" sldId="2147375603"/>
            <ac:picMk id="4" creationId="{B0FFB111-CFAE-864E-3F83-60D958C81476}"/>
          </ac:picMkLst>
        </pc:picChg>
        <pc:picChg chg="mod">
          <ac:chgData name="Hazel Dalgard - UKRI" userId="876c193d-88fb-4531-82c3-c7d7a23c108b" providerId="ADAL" clId="{441E944E-E90A-41C1-AE4B-DA2BDA14059F}" dt="2026-01-21T15:47:25.074" v="11" actId="1076"/>
          <ac:picMkLst>
            <pc:docMk/>
            <pc:sldMk cId="3177729708" sldId="2147375603"/>
            <ac:picMk id="6" creationId="{F5D868F8-1B1E-9C4B-9DC9-3F8DE5BFA60A}"/>
          </ac:picMkLst>
        </pc:picChg>
        <pc:picChg chg="mod">
          <ac:chgData name="Hazel Dalgard - UKRI" userId="876c193d-88fb-4531-82c3-c7d7a23c108b" providerId="ADAL" clId="{441E944E-E90A-41C1-AE4B-DA2BDA14059F}" dt="2026-01-21T15:47:22.302" v="10" actId="1076"/>
          <ac:picMkLst>
            <pc:docMk/>
            <pc:sldMk cId="3177729708" sldId="2147375603"/>
            <ac:picMk id="10" creationId="{F4D128D9-47E6-EFFA-FA97-4BABC1B5E16F}"/>
          </ac:picMkLst>
        </pc:picChg>
        <pc:picChg chg="mod">
          <ac:chgData name="Hazel Dalgard - UKRI" userId="876c193d-88fb-4531-82c3-c7d7a23c108b" providerId="ADAL" clId="{441E944E-E90A-41C1-AE4B-DA2BDA14059F}" dt="2026-01-21T15:47:08.659" v="6" actId="1076"/>
          <ac:picMkLst>
            <pc:docMk/>
            <pc:sldMk cId="3177729708" sldId="2147375603"/>
            <ac:picMk id="14" creationId="{86DCFDFE-B510-433A-636F-EB110CF08F5D}"/>
          </ac:picMkLst>
        </pc:picChg>
      </pc:sldChg>
      <pc:sldMasterChg chg="delSldLayout">
        <pc:chgData name="Hazel Dalgard - UKRI" userId="876c193d-88fb-4531-82c3-c7d7a23c108b" providerId="ADAL" clId="{441E944E-E90A-41C1-AE4B-DA2BDA14059F}" dt="2026-01-21T15:52:31.501" v="117" actId="47"/>
        <pc:sldMasterMkLst>
          <pc:docMk/>
          <pc:sldMasterMk cId="3554792916" sldId="2147483670"/>
        </pc:sldMasterMkLst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E9A4A-3203-D544-A0F2-9B4A7A1B021E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F3BA1D-A00F-DB41-84DA-BE26C4853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868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64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7BCE3B-FE34-4FBF-B21B-A7234D91AB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2645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3552B6-2D8D-4D3A-9DA3-5FAB6D3DAE2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9454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20DFF-3916-0B4A-B84D-C2732ED5B0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D0D351-91F7-034E-968A-A3236723AA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DB3A1-7179-F645-AF8C-E9B7D3272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41B01-8BA8-D244-8516-6EB84BFC2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678062-78FD-9E44-A81E-5AC98CA51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25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C5EF6-5D89-7748-8596-F9E2BEE5F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3E38CE-7FD6-404C-8276-09E2D0F8C9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D28EE1-CB37-144D-BE53-35FE26E59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B4CB85-7467-EA41-A01C-8988111E2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23341E-21F0-8D49-B5F4-16F609786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32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D5F80C-7E89-704E-BEBB-76DF8087DE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30698D-BB01-DC4A-A5BE-861A384CF3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F90F05-0F2E-E840-8B45-E403A2D0F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BE417-1044-134B-ABF1-7DCB00F46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484E22-19D9-5847-BE52-92951EBFC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130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89487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7688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20DFF-3916-0B4A-B84D-C2732ED5B0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D0D351-91F7-034E-968A-A3236723AA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DB3A1-7179-F645-AF8C-E9B7D3272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41B01-8BA8-D244-8516-6EB84BFC2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678062-78FD-9E44-A81E-5AC98CA51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26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6FD0F-BC89-3341-BEF5-1C56B0E6E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30D44-0215-D248-87ED-89277D0BC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3BFADF-3CB1-A44C-A2BE-79E6880DE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9675D-AB04-8348-BE44-CE18BB8F2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96C95-E4FD-8142-B065-C128516EF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35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00079-1CA4-4747-95A0-88F2B3095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9DFF59-B037-E445-86E1-DC2169C35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C3F387-F019-4F48-9FC8-031E1F1A2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CF4C4-5D7A-0C45-B394-F72F7480C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34801-F295-7648-9713-ED70A1A5B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149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7DB49-3F42-BD41-B31C-4ED4614E7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F9892-C65C-5E4F-A21B-1F7490174E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E25AB-2711-944A-86B2-1DEA345D7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78C173-458B-D340-B1B3-C76C2CB79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4CA2E5-F12B-BA4A-99A2-E45BC2ADA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294777-B486-9545-9F85-24D9787CB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806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8095E-DBC4-CA45-BC5A-FA2506035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685C2B-C1DD-4D4E-9481-F67788B52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465ADB-0A3A-264A-B3F2-C9FE34C9E7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5BF135-216A-404E-9046-77061A75D0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CFF0F6-2BF2-5644-BAE0-5B1D19CADB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BF68C1-9101-FE4C-946A-BECA5AE73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BA5FA9-2C6B-C94B-AB41-BEA609963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FE26E6-F856-6C4B-B612-DB42F5B96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47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56DE6-A1A7-9D40-837D-43CAE9D4D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07D814-0F37-7045-BF9E-76EF7EF4E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BE4044-FEE8-0E48-AAC0-309063E27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F2B29F-4371-D14C-8FFB-2863B3B29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23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6FD0F-BC89-3341-BEF5-1C56B0E6E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30D44-0215-D248-87ED-89277D0BC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3BFADF-3CB1-A44C-A2BE-79E6880DE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9675D-AB04-8348-BE44-CE18BB8F2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96C95-E4FD-8142-B065-C128516EF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1937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13D379-6B66-4C43-8C11-027452FEC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1BB4D2-2BBB-5E4B-8DBA-140701350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1D3CEE-6069-BA46-BC1C-D1DD92649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836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DE275-3175-8940-8941-B73F9487F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8D4FF-6DB8-CB47-84EE-F800EABE2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1A7C96-7710-754F-859E-3324D5BB21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65DE5A-17BC-A14B-BE2D-3C65DA828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998738-4EC7-1A4C-BC62-FA434DD76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9C443E-082B-F54C-A3E9-C32507B69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6233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17BAB-D57F-5A41-9396-E5E951E94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5103D9-54E1-8248-8ED4-933DC986C6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2CF96C-B930-C341-9E97-F2332D0BF1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E1E317-DA57-D046-BED1-C068CDB5D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ED388F-32AC-9544-AB6D-949EB044B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030145-CB91-184B-9F8E-EE37057F4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8996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C5EF6-5D89-7748-8596-F9E2BEE5F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3E38CE-7FD6-404C-8276-09E2D0F8C9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D28EE1-CB37-144D-BE53-35FE26E59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B4CB85-7467-EA41-A01C-8988111E2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23341E-21F0-8D49-B5F4-16F609786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486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D5F80C-7E89-704E-BEBB-76DF8087DE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30698D-BB01-DC4A-A5BE-861A384CF3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F90F05-0F2E-E840-8B45-E403A2D0F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BE417-1044-134B-ABF1-7DCB00F46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484E22-19D9-5847-BE52-92951EBFC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787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00079-1CA4-4747-95A0-88F2B3095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9DFF59-B037-E445-86E1-DC2169C35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0493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C3F387-F019-4F48-9FC8-031E1F1A2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CF4C4-5D7A-0C45-B394-F72F7480C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34801-F295-7648-9713-ED70A1A5B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583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7DB49-3F42-BD41-B31C-4ED4614E7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F9892-C65C-5E4F-A21B-1F7490174E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7930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E25AB-2711-944A-86B2-1DEA345D7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77930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78C173-458B-D340-B1B3-C76C2CB79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4CA2E5-F12B-BA4A-99A2-E45BC2ADA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294777-B486-9545-9F85-24D9787CB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7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8095E-DBC4-CA45-BC5A-FA2506035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685C2B-C1DD-4D4E-9481-F67788B52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465ADB-0A3A-264A-B3F2-C9FE34C9E7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0145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5BF135-216A-404E-9046-77061A75D0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CFF0F6-2BF2-5644-BAE0-5B1D19CADB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0145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BF68C1-9101-FE4C-946A-BECA5AE73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BA5FA9-2C6B-C94B-AB41-BEA609963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FE26E6-F856-6C4B-B612-DB42F5B96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6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56DE6-A1A7-9D40-837D-43CAE9D4D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07D814-0F37-7045-BF9E-76EF7EF4E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BE4044-FEE8-0E48-AAC0-309063E27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F2B29F-4371-D14C-8FFB-2863B3B29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201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13D379-6B66-4C43-8C11-027452FEC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1BB4D2-2BBB-5E4B-8DBA-140701350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1D3CEE-6069-BA46-BC1C-D1DD92649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66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DE275-3175-8940-8941-B73F9487F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8D4FF-6DB8-CB47-84EE-F800EABE2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1A7C96-7710-754F-859E-3324D5BB21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65DE5A-17BC-A14B-BE2D-3C65DA828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998738-4EC7-1A4C-BC62-FA434DD76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9C443E-082B-F54C-A3E9-C32507B69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161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17BAB-D57F-5A41-9396-E5E951E94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5103D9-54E1-8248-8ED4-933DC986C6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2CF96C-B930-C341-9E97-F2332D0BF1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E1E317-DA57-D046-BED1-C068CDB5D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ED388F-32AC-9544-AB6D-949EB044B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030145-CB91-184B-9F8E-EE37057F4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142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F8F165-EA3E-BE4D-A166-E1808E695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E08D52-24AA-2746-B1C0-CFEBF6943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796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6DB20-01DB-D84C-A74D-2C16DBBEB9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EF251-E918-784C-8717-1F0B733AA660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06315B-BB5B-9F4C-96E0-DAFAB644F0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8D7268-6812-EE40-A071-66B15A590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AD00EF-584A-B74E-9B07-9D59591082B8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5871124"/>
            <a:ext cx="1645372" cy="48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792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95" r:id="rId12"/>
    <p:sldLayoutId id="214748366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Wingdings" pitchFamily="2" charset="2"/>
        <a:buChar char="§"/>
        <a:defRPr sz="28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Wingdings" pitchFamily="2" charset="2"/>
        <a:buChar char="§"/>
        <a:defRPr sz="24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Wingdings" pitchFamily="2" charset="2"/>
        <a:buChar char="§"/>
        <a:defRPr sz="20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Wingdings" pitchFamily="2" charset="2"/>
        <a:buChar char="§"/>
        <a:defRPr sz="18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Wingdings" pitchFamily="2" charset="2"/>
        <a:buChar char="§"/>
        <a:defRPr sz="18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F8F165-EA3E-BE4D-A166-E1808E695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E08D52-24AA-2746-B1C0-CFEBF6943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6DB20-01DB-D84C-A74D-2C16DBBEB9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EF251-E918-784C-8717-1F0B733AA660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06315B-BB5B-9F4C-96E0-DAFAB644F0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8D7268-6812-EE40-A071-66B15A590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241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Wingdings" pitchFamily="2" charset="2"/>
        <a:buChar char="§"/>
        <a:defRPr sz="28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Wingdings" pitchFamily="2" charset="2"/>
        <a:buChar char="§"/>
        <a:defRPr sz="24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Wingdings" pitchFamily="2" charset="2"/>
        <a:buChar char="§"/>
        <a:defRPr sz="20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Wingdings" pitchFamily="2" charset="2"/>
        <a:buChar char="§"/>
        <a:defRPr sz="18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Wingdings" pitchFamily="2" charset="2"/>
        <a:buChar char="§"/>
        <a:defRPr sz="18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NCP-bauhaus@ukro.ac.uk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ebcast.ec.europa.eu/horizon-europe-info-days-neb-facility-25-06-04" TargetMode="Externa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new-european-bauhaus.europa.eu/index_en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3F2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device&#10;&#10;Description automatically generated">
            <a:extLst>
              <a:ext uri="{FF2B5EF4-FFF2-40B4-BE49-F238E27FC236}">
                <a16:creationId xmlns:a16="http://schemas.microsoft.com/office/drawing/2014/main" id="{A86CDE00-9165-4C95-BDF5-03A14F2377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470"/>
          <a:stretch/>
        </p:blipFill>
        <p:spPr>
          <a:xfrm rot="10800000">
            <a:off x="7256046" y="0"/>
            <a:ext cx="4935954" cy="69157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E887F58-63AF-3E41-BF37-91740753F7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805" y="92817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D5F4A1-72C1-B64A-B6C8-5B8230A2F45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512763"/>
            <a:ext cx="3302358" cy="9715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E48954-942C-1C4C-818E-BEF11B1D1890}"/>
              </a:ext>
            </a:extLst>
          </p:cNvPr>
          <p:cNvSpPr txBox="1"/>
          <p:nvPr/>
        </p:nvSpPr>
        <p:spPr>
          <a:xfrm>
            <a:off x="599441" y="2160730"/>
            <a:ext cx="1019307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0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European Bauhaus in Horizon Europe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16C876-2514-2E47-9712-09D7232D75F4}"/>
              </a:ext>
            </a:extLst>
          </p:cNvPr>
          <p:cNvSpPr/>
          <p:nvPr/>
        </p:nvSpPr>
        <p:spPr>
          <a:xfrm>
            <a:off x="820366" y="3823208"/>
            <a:ext cx="57456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Hazel Dalgård, UK NCP NEB, UKRI</a:t>
            </a:r>
          </a:p>
          <a:p>
            <a:endParaRPr lang="en-GB" sz="2400" dirty="0">
              <a:solidFill>
                <a:srgbClr val="50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solidFill>
                  <a:prstClr val="black"/>
                </a:solidFill>
                <a:latin typeface="Aptos" panose="02110004020202020204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NCP-bauhaus@ukro.ac.uk</a:t>
            </a:r>
            <a:endParaRPr lang="en-GB" sz="2400" dirty="0">
              <a:solidFill>
                <a:srgbClr val="50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2B15475-46FF-D247-CE33-5AD2F918334D}"/>
              </a:ext>
            </a:extLst>
          </p:cNvPr>
          <p:cNvGrpSpPr/>
          <p:nvPr/>
        </p:nvGrpSpPr>
        <p:grpSpPr>
          <a:xfrm>
            <a:off x="11115040" y="273539"/>
            <a:ext cx="1076960" cy="284480"/>
            <a:chOff x="8067039" y="6431281"/>
            <a:chExt cx="1076960" cy="28448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68938A1-B30B-2247-2FA3-29356E0E4E0C}"/>
                </a:ext>
              </a:extLst>
            </p:cNvPr>
            <p:cNvSpPr/>
            <p:nvPr/>
          </p:nvSpPr>
          <p:spPr>
            <a:xfrm>
              <a:off x="8067039" y="6431281"/>
              <a:ext cx="1076960" cy="284480"/>
            </a:xfrm>
            <a:prstGeom prst="rect">
              <a:avLst/>
            </a:prstGeom>
            <a:solidFill>
              <a:srgbClr val="F1F2F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 descr="A black and grey logo&#10;&#10;Description automatically generated with medium confidence">
              <a:extLst>
                <a:ext uri="{FF2B5EF4-FFF2-40B4-BE49-F238E27FC236}">
                  <a16:creationId xmlns:a16="http://schemas.microsoft.com/office/drawing/2014/main" id="{78844E54-03D8-F9AF-1BA5-F96608EF01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242999" y="6480241"/>
              <a:ext cx="766407" cy="2043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4382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AI-generated content may be incorrect.">
            <a:extLst>
              <a:ext uri="{FF2B5EF4-FFF2-40B4-BE49-F238E27FC236}">
                <a16:creationId xmlns:a16="http://schemas.microsoft.com/office/drawing/2014/main" id="{AD3C7E46-3EBF-9F99-D3E1-1C42E94E53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446"/>
            <a:ext cx="3525520" cy="1809353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F9B462-B7FD-201B-99F8-F0AD9B24AE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25520" y="1052601"/>
            <a:ext cx="6435486" cy="825198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GB" sz="3000" dirty="0">
                <a:solidFill>
                  <a:srgbClr val="00CC99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</a:rPr>
              <a:t>Sustainable, inclusive, and beautiful</a:t>
            </a:r>
            <a:br>
              <a:rPr lang="en-GB" sz="3000" dirty="0">
                <a:solidFill>
                  <a:srgbClr val="00CC99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</a:rPr>
            </a:br>
            <a:r>
              <a:rPr lang="en-GB" sz="3000" dirty="0">
                <a:solidFill>
                  <a:srgbClr val="00CC99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</a:rPr>
              <a:t>neighbourhood transformation</a:t>
            </a:r>
            <a:br>
              <a:rPr lang="en-GB" sz="4000" dirty="0">
                <a:effectLst/>
                <a:latin typeface="Arial" panose="020B0604020202020204" pitchFamily="34" charset="0"/>
                <a:ea typeface="MS PGothic" panose="020B0600070205080204" pitchFamily="34" charset="-128"/>
              </a:rPr>
            </a:br>
            <a:endParaRPr lang="en-GB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D6094E-CC14-95EA-9360-26A1CE08B915}"/>
              </a:ext>
            </a:extLst>
          </p:cNvPr>
          <p:cNvSpPr txBox="1"/>
          <p:nvPr/>
        </p:nvSpPr>
        <p:spPr>
          <a:xfrm>
            <a:off x="109778" y="2447878"/>
            <a:ext cx="2472987" cy="3054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100"/>
              </a:lnSpc>
              <a:buNone/>
            </a:pPr>
            <a:r>
              <a:rPr lang="en-GB" b="0" i="1" dirty="0">
                <a:solidFill>
                  <a:srgbClr val="515560"/>
                </a:solidFill>
                <a:effectLst/>
                <a:latin typeface="arial" panose="020B0604020202020204" pitchFamily="34" charset="0"/>
              </a:rPr>
              <a:t>If the European Green Deal has a soul, then it is the New European Bauhaus which has led to an explosion of creativity across our Union. </a:t>
            </a:r>
            <a:r>
              <a:rPr lang="en-GB" b="1" i="1" dirty="0">
                <a:solidFill>
                  <a:srgbClr val="515560"/>
                </a:solidFill>
                <a:effectLst/>
                <a:latin typeface="arial" panose="020B0604020202020204" pitchFamily="34" charset="0"/>
              </a:rPr>
              <a:t>Ursula von der Leyen, President of the European Commission</a:t>
            </a:r>
            <a:endParaRPr lang="en-GB" dirty="0"/>
          </a:p>
        </p:txBody>
      </p:sp>
      <p:pic>
        <p:nvPicPr>
          <p:cNvPr id="15" name="Content Placeholder 5">
            <a:extLst>
              <a:ext uri="{FF2B5EF4-FFF2-40B4-BE49-F238E27FC236}">
                <a16:creationId xmlns:a16="http://schemas.microsoft.com/office/drawing/2014/main" id="{864DC786-6897-6B5E-F488-CFBDD792F3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7596" y="3452861"/>
            <a:ext cx="7514730" cy="3054682"/>
          </a:xfrm>
          <a:prstGeom prst="rect">
            <a:avLst/>
          </a:prstGeom>
          <a:ln>
            <a:solidFill>
              <a:schemeClr val="accent1">
                <a:shade val="15000"/>
              </a:schemeClr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4D00652-8426-07BE-C307-D6B63D4323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7986" y="2030077"/>
            <a:ext cx="1608354" cy="159896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27AE476-2930-5134-17E7-0A5D551437CA}"/>
              </a:ext>
            </a:extLst>
          </p:cNvPr>
          <p:cNvSpPr/>
          <p:nvPr/>
        </p:nvSpPr>
        <p:spPr>
          <a:xfrm>
            <a:off x="4664953" y="3452861"/>
            <a:ext cx="3134360" cy="4572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City of Paris Rooftop cooling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91E502-7BDB-C62B-6525-55A5634CAD51}"/>
              </a:ext>
            </a:extLst>
          </p:cNvPr>
          <p:cNvSpPr/>
          <p:nvPr/>
        </p:nvSpPr>
        <p:spPr>
          <a:xfrm>
            <a:off x="10272326" y="1099821"/>
            <a:ext cx="1919674" cy="99568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UK NEB site</a:t>
            </a:r>
          </a:p>
        </p:txBody>
      </p:sp>
    </p:spTree>
    <p:extLst>
      <p:ext uri="{BB962C8B-B14F-4D97-AF65-F5344CB8AC3E}">
        <p14:creationId xmlns:p14="http://schemas.microsoft.com/office/powerpoint/2010/main" val="1371188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3BED8-9675-5E69-7BFB-7A239F27B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479" y="126373"/>
            <a:ext cx="4886707" cy="554347"/>
          </a:xfrm>
        </p:spPr>
        <p:txBody>
          <a:bodyPr>
            <a:normAutofit fontScale="90000"/>
          </a:bodyPr>
          <a:lstStyle/>
          <a:p>
            <a:r>
              <a:rPr lang="en-GB" sz="3000" dirty="0">
                <a:solidFill>
                  <a:srgbClr val="002060"/>
                </a:solidFill>
              </a:rPr>
              <a:t>NEB is for change makers!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0FFB111-CFAE-864E-3F83-60D958C814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21580" y="3508453"/>
            <a:ext cx="3924404" cy="29132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D868F8-1B1E-9C4B-9DC9-3F8DE5BFA6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717" y="3508453"/>
            <a:ext cx="3601467" cy="23727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D128D9-47E6-EFFA-FA97-4BABC1B5E1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1250" y="765181"/>
            <a:ext cx="3924403" cy="249289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6DCFDFE-B510-433A-636F-EB110CF08F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6328" y="229776"/>
            <a:ext cx="6364672" cy="302829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1DDD06C-D1A6-596E-5E13-0172EB23F2F2}"/>
              </a:ext>
            </a:extLst>
          </p:cNvPr>
          <p:cNvSpPr/>
          <p:nvPr/>
        </p:nvSpPr>
        <p:spPr>
          <a:xfrm>
            <a:off x="5205653" y="3508453"/>
            <a:ext cx="2265680" cy="2458086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Selection of NEB 2025 Prizes and runners up – </a:t>
            </a:r>
            <a:r>
              <a:rPr lang="en-GB" dirty="0">
                <a:solidFill>
                  <a:schemeClr val="tx1"/>
                </a:solidFill>
              </a:rPr>
              <a:t>Full details: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https://</a:t>
            </a:r>
            <a:r>
              <a:rPr lang="en-GB" b="1" dirty="0">
                <a:solidFill>
                  <a:schemeClr val="tx1"/>
                </a:solidFill>
              </a:rPr>
              <a:t>prizes</a:t>
            </a:r>
            <a:r>
              <a:rPr lang="en-GB" dirty="0">
                <a:solidFill>
                  <a:schemeClr val="tx1"/>
                </a:solidFill>
              </a:rPr>
              <a:t>.</a:t>
            </a:r>
            <a:r>
              <a:rPr lang="en-GB" b="1" dirty="0">
                <a:solidFill>
                  <a:schemeClr val="tx1"/>
                </a:solidFill>
              </a:rPr>
              <a:t>new-european-bauhaus</a:t>
            </a:r>
            <a:r>
              <a:rPr lang="en-GB" dirty="0">
                <a:solidFill>
                  <a:schemeClr val="tx1"/>
                </a:solidFill>
              </a:rPr>
              <a:t>.europa.eu/winners-prizes</a:t>
            </a:r>
          </a:p>
        </p:txBody>
      </p:sp>
    </p:spTree>
    <p:extLst>
      <p:ext uri="{BB962C8B-B14F-4D97-AF65-F5344CB8AC3E}">
        <p14:creationId xmlns:p14="http://schemas.microsoft.com/office/powerpoint/2010/main" val="3177729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97761-9343-CC02-F888-EE700C218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280" y="250824"/>
            <a:ext cx="5257800" cy="1325563"/>
          </a:xfrm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Horizon Europe NEB Destinations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67EC7-F8D2-B8BD-A989-9E27B7C68E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5281" y="1541462"/>
            <a:ext cx="639064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Three </a:t>
            </a:r>
            <a:r>
              <a:rPr lang="en-GB" b="1" dirty="0"/>
              <a:t>R&amp;I destinations (broad topics): </a:t>
            </a:r>
            <a:r>
              <a:rPr lang="en-GB" sz="2200" i="1" dirty="0"/>
              <a:t>(starting points – NEB is wholistic!)</a:t>
            </a:r>
          </a:p>
          <a:p>
            <a:pPr marL="0" indent="0">
              <a:buNone/>
            </a:pPr>
            <a:r>
              <a:rPr lang="en-GB" dirty="0"/>
              <a:t>1. Connecting the green transformation, social inclusion and local democracy</a:t>
            </a:r>
          </a:p>
          <a:p>
            <a:pPr marL="0" indent="0">
              <a:buNone/>
            </a:pPr>
            <a:r>
              <a:rPr lang="en-GB" dirty="0"/>
              <a:t>2. Circular and regenerative approaches for the built environment</a:t>
            </a:r>
          </a:p>
          <a:p>
            <a:pPr marL="0" indent="0">
              <a:buNone/>
            </a:pPr>
            <a:r>
              <a:rPr lang="en-GB" dirty="0"/>
              <a:t>3. Innovative funding and new business models for the transformation of neighbourhoods</a:t>
            </a:r>
          </a:p>
          <a:p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1526D99-2954-AD02-D0EA-EEAFCEF02D7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42770" y="169544"/>
            <a:ext cx="4347947" cy="476821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9D6E79E-3D0A-FEAC-A7FE-6E05305F1324}"/>
              </a:ext>
            </a:extLst>
          </p:cNvPr>
          <p:cNvSpPr/>
          <p:nvPr/>
        </p:nvSpPr>
        <p:spPr>
          <a:xfrm>
            <a:off x="7760397" y="5232400"/>
            <a:ext cx="3830320" cy="6604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NEB expanded compass values</a:t>
            </a:r>
          </a:p>
        </p:txBody>
      </p:sp>
    </p:spTree>
    <p:extLst>
      <p:ext uri="{BB962C8B-B14F-4D97-AF65-F5344CB8AC3E}">
        <p14:creationId xmlns:p14="http://schemas.microsoft.com/office/powerpoint/2010/main" val="3923173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8375A-F7FB-3A36-E9C3-5707F3801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" y="83280"/>
            <a:ext cx="11054080" cy="463741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002060"/>
                </a:solidFill>
                <a:effectLst/>
                <a:ea typeface="MS PGothic" panose="020B0600070205080204" pitchFamily="34" charset="-128"/>
              </a:rPr>
              <a:t>NEB - EC website– contact building, resources, events</a:t>
            </a:r>
            <a:endParaRPr lang="en-GB" sz="3200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90D6A-BE0F-3C6C-6348-4A1DD6A416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8978" y="667337"/>
            <a:ext cx="6169974" cy="1205389"/>
          </a:xfrm>
        </p:spPr>
        <p:txBody>
          <a:bodyPr>
            <a:noAutofit/>
          </a:bodyPr>
          <a:lstStyle/>
          <a:p>
            <a:r>
              <a:rPr lang="en-GB" sz="1800" b="1" dirty="0"/>
              <a:t>Consortia building </a:t>
            </a:r>
            <a:r>
              <a:rPr lang="en-GB" sz="1800" dirty="0"/>
              <a:t>and</a:t>
            </a:r>
            <a:r>
              <a:rPr lang="en-GB" sz="1800" b="1" dirty="0"/>
              <a:t> project design tools</a:t>
            </a:r>
            <a:r>
              <a:rPr lang="en-GB" sz="1800" dirty="0"/>
              <a:t>.</a:t>
            </a:r>
          </a:p>
          <a:p>
            <a:r>
              <a:rPr lang="en-GB" sz="1800" b="1" u="sng" dirty="0"/>
              <a:t>NEB </a:t>
            </a:r>
            <a:r>
              <a:rPr lang="en-GB" sz="1800" b="1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 Days </a:t>
            </a:r>
            <a:r>
              <a:rPr lang="en-GB" sz="1800" b="1" u="sng" dirty="0"/>
              <a:t>(Horizon Europe) 2026</a:t>
            </a:r>
            <a:r>
              <a:rPr lang="en-GB" sz="1800" dirty="0"/>
              <a:t>– </a:t>
            </a:r>
            <a:r>
              <a:rPr lang="en-GB" sz="1800" b="1" dirty="0"/>
              <a:t>essential viewing! </a:t>
            </a:r>
            <a:r>
              <a:rPr lang="en-GB" sz="1800" dirty="0"/>
              <a:t> </a:t>
            </a:r>
            <a:r>
              <a:rPr lang="en-GB" sz="1800" b="1" dirty="0">
                <a:solidFill>
                  <a:srgbClr val="FF0000"/>
                </a:solidFill>
              </a:rPr>
              <a:t>Online, date tbc</a:t>
            </a:r>
            <a:r>
              <a:rPr lang="en-GB" sz="1800" dirty="0">
                <a:solidFill>
                  <a:srgbClr val="FF0000"/>
                </a:solidFill>
              </a:rPr>
              <a:t>. </a:t>
            </a:r>
          </a:p>
          <a:p>
            <a:r>
              <a:rPr lang="en-GB" sz="1800" b="1" dirty="0"/>
              <a:t>NEB Festival 9-13 June, Brussels</a:t>
            </a:r>
            <a:r>
              <a:rPr lang="en-GB" sz="1800" dirty="0"/>
              <a:t>, and </a:t>
            </a:r>
            <a:r>
              <a:rPr lang="en-GB" sz="1800" b="1" dirty="0"/>
              <a:t>satellite events </a:t>
            </a:r>
            <a:r>
              <a:rPr lang="en-GB" sz="1800" dirty="0"/>
              <a:t>in other countries</a:t>
            </a:r>
            <a:r>
              <a:rPr lang="en-GB" sz="1800" b="1" dirty="0"/>
              <a:t>. </a:t>
            </a:r>
          </a:p>
          <a:p>
            <a:r>
              <a:rPr lang="en-GB" sz="1800" b="1" dirty="0"/>
              <a:t>NEB Facility webinar – 24 02 26 </a:t>
            </a:r>
            <a:r>
              <a:rPr lang="en-GB" sz="1800" dirty="0"/>
              <a:t>(overarching – </a:t>
            </a:r>
            <a:r>
              <a:rPr lang="en-GB" sz="1800" dirty="0">
                <a:solidFill>
                  <a:srgbClr val="FF0000"/>
                </a:solidFill>
              </a:rPr>
              <a:t>UK is only eligible for Horizon Europe Calls, not Roll out calls.)</a:t>
            </a:r>
          </a:p>
          <a:p>
            <a:pPr marL="0" indent="0">
              <a:buNone/>
            </a:pPr>
            <a:endParaRPr lang="en-GB" sz="1800" u="sng" dirty="0">
              <a:solidFill>
                <a:schemeClr val="accent4">
                  <a:lumMod val="75000"/>
                </a:schemeClr>
              </a:solidFill>
              <a:effectLst/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342900" indent="-342900" algn="just">
              <a:lnSpc>
                <a:spcPct val="110000"/>
              </a:lnSpc>
              <a:spcAft>
                <a:spcPts val="300"/>
              </a:spcAft>
              <a:buFont typeface="Symbol" panose="05050102010706020507" pitchFamily="18" charset="2"/>
              <a:buChar char=""/>
              <a:tabLst>
                <a:tab pos="983615" algn="l"/>
              </a:tabLst>
            </a:pPr>
            <a:endParaRPr lang="en-GB" sz="1800" u="sng" dirty="0">
              <a:solidFill>
                <a:schemeClr val="accent4">
                  <a:lumMod val="75000"/>
                </a:schemeClr>
              </a:solidFill>
              <a:effectLst/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C2A542-C675-2D33-3084-0AE3B1D3C6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8656" y="806291"/>
            <a:ext cx="6053328" cy="5504688"/>
          </a:xfrm>
        </p:spPr>
        <p:txBody>
          <a:bodyPr>
            <a:norm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ts val="0"/>
              </a:spcBef>
              <a:buNone/>
            </a:pPr>
            <a:endParaRPr lang="en-GB" u="sng" dirty="0">
              <a:solidFill>
                <a:schemeClr val="accent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ts val="0"/>
              </a:spcBef>
              <a:buNone/>
            </a:pPr>
            <a:endParaRPr lang="en-GB" sz="2800" dirty="0">
              <a:solidFill>
                <a:schemeClr val="accent1"/>
              </a:solidFill>
              <a:effectLst/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ts val="0"/>
              </a:spcBef>
              <a:buNone/>
            </a:pPr>
            <a:endParaRPr kumimoji="0" lang="en-US" altLang="en-US" sz="2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kumimoji="0" lang="en-US" altLang="en-US" sz="1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300"/>
              </a:spcAft>
              <a:buFont typeface="Symbol" panose="05050102010706020507" pitchFamily="18" charset="2"/>
              <a:buChar char=""/>
              <a:tabLst>
                <a:tab pos="983615" algn="l"/>
              </a:tabLst>
            </a:pPr>
            <a:endParaRPr lang="en-GB" sz="2800" dirty="0">
              <a:solidFill>
                <a:srgbClr val="646362"/>
              </a:solidFill>
              <a:effectLst/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5FDFC7-76AB-68B1-1064-518F4FB35B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6" y="547021"/>
            <a:ext cx="5710321" cy="33886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92CAF50-B265-47C8-3F68-099BEACFDC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5678" y="3935664"/>
            <a:ext cx="5997022" cy="2851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F451E59-2387-5F16-0C43-3E3EA2062D8B}"/>
              </a:ext>
            </a:extLst>
          </p:cNvPr>
          <p:cNvSpPr/>
          <p:nvPr/>
        </p:nvSpPr>
        <p:spPr>
          <a:xfrm>
            <a:off x="224962" y="4194934"/>
            <a:ext cx="1786088" cy="1205389"/>
          </a:xfrm>
          <a:prstGeom prst="rect">
            <a:avLst/>
          </a:prstGeom>
          <a:solidFill>
            <a:srgbClr val="00CC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10000"/>
              </a:lnSpc>
              <a:spcAft>
                <a:spcPts val="300"/>
              </a:spcAft>
              <a:tabLst>
                <a:tab pos="983615" algn="l"/>
              </a:tabLst>
            </a:pPr>
            <a:r>
              <a:rPr lang="en-GB" sz="1600" u="sng" dirty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https://new-european-bauhaus.europa.eu/index_en</a:t>
            </a:r>
            <a:endParaRPr lang="en-GB" sz="1600" u="sng" dirty="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7F9267-56FB-A546-05E7-6E7869092D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08179" y="2885440"/>
            <a:ext cx="3240772" cy="397256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86117890"/>
      </p:ext>
    </p:extLst>
  </p:cSld>
  <p:clrMapOvr>
    <a:masterClrMapping/>
  </p:clrMapOvr>
</p:sld>
</file>

<file path=ppt/theme/theme1.xml><?xml version="1.0" encoding="utf-8"?>
<a:theme xmlns:a="http://schemas.openxmlformats.org/drawingml/2006/main" name="Font and logo master">
  <a:themeElements>
    <a:clrScheme name="UKRI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A788"/>
      </a:accent1>
      <a:accent2>
        <a:srgbClr val="00BED5"/>
      </a:accent2>
      <a:accent3>
        <a:srgbClr val="1E5DF8"/>
      </a:accent3>
      <a:accent4>
        <a:srgbClr val="2E2C51"/>
      </a:accent4>
      <a:accent5>
        <a:srgbClr val="34D5AE"/>
      </a:accent5>
      <a:accent6>
        <a:srgbClr val="67C04D"/>
      </a:accent6>
      <a:hlink>
        <a:srgbClr val="676767"/>
      </a:hlink>
      <a:folHlink>
        <a:srgbClr val="BE2BB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ont master without logo">
  <a:themeElements>
    <a:clrScheme name="UKRI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A788"/>
      </a:accent1>
      <a:accent2>
        <a:srgbClr val="00BED5"/>
      </a:accent2>
      <a:accent3>
        <a:srgbClr val="1E5DF8"/>
      </a:accent3>
      <a:accent4>
        <a:srgbClr val="2E2C51"/>
      </a:accent4>
      <a:accent5>
        <a:srgbClr val="34D5AE"/>
      </a:accent5>
      <a:accent6>
        <a:srgbClr val="67C04D"/>
      </a:accent6>
      <a:hlink>
        <a:srgbClr val="676767"/>
      </a:hlink>
      <a:folHlink>
        <a:srgbClr val="BE2BB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e24dfb7-a69e-40eb-b94f-44b9ca9c25ed" xsi:nil="true"/>
    <lcf76f155ced4ddcb4097134ff3c332f xmlns="74f390bb-360c-48b0-93f4-ee70ab145e86">
      <Terms xmlns="http://schemas.microsoft.com/office/infopath/2007/PartnerControls"/>
    </lcf76f155ced4ddcb4097134ff3c332f>
    <_dlc_DocId xmlns="36ebd4db-6f78-4d9b-a8bd-dda683c55855">6HYZPCKXR67N-904599621-165483</_dlc_DocId>
    <_dlc_DocIdUrl xmlns="36ebd4db-6f78-4d9b-a8bd-dda683c55855">
      <Url>https://ukri.sharepoint.com/sites/og_UKRO/_layouts/15/DocIdRedir.aspx?ID=6HYZPCKXR67N-904599621-165483</Url>
      <Description>6HYZPCKXR67N-904599621-165483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3530174739AF4F96212F895B41B814" ma:contentTypeVersion="22" ma:contentTypeDescription="Create a new document." ma:contentTypeScope="" ma:versionID="1534c7b8afa3438fb6265b0614498c53">
  <xsd:schema xmlns:xsd="http://www.w3.org/2001/XMLSchema" xmlns:xs="http://www.w3.org/2001/XMLSchema" xmlns:p="http://schemas.microsoft.com/office/2006/metadata/properties" xmlns:ns2="36ebd4db-6f78-4d9b-a8bd-dda683c55855" xmlns:ns3="74f390bb-360c-48b0-93f4-ee70ab145e86" xmlns:ns4="2e24dfb7-a69e-40eb-b94f-44b9ca9c25ed" targetNamespace="http://schemas.microsoft.com/office/2006/metadata/properties" ma:root="true" ma:fieldsID="23051ee2d6876c71584c14ceb5efa824" ns2:_="" ns3:_="" ns4:_="">
    <xsd:import namespace="36ebd4db-6f78-4d9b-a8bd-dda683c55855"/>
    <xsd:import namespace="74f390bb-360c-48b0-93f4-ee70ab145e86"/>
    <xsd:import namespace="2e24dfb7-a69e-40eb-b94f-44b9ca9c25e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2:SharedWithDetail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4:TaxCatchAll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ebd4db-6f78-4d9b-a8bd-dda683c5585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f390bb-360c-48b0-93f4-ee70ab145e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2f5dd817-92c5-4985-aefa-795407915ae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24dfb7-a69e-40eb-b94f-44b9ca9c25ed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d40697fe-e63d-4b13-b1ca-036afad04734}" ma:internalName="TaxCatchAll" ma:showField="CatchAllData" ma:web="36ebd4db-6f78-4d9b-a8bd-dda683c5585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5832F057-85BC-4DCD-9581-92649934915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0F7B3DB-01A0-481C-91CF-DA512541C6D7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2e24dfb7-a69e-40eb-b94f-44b9ca9c25ed"/>
    <ds:schemaRef ds:uri="aa646d20-2591-4897-979a-12ac5f348ea0"/>
    <ds:schemaRef ds:uri="834c96a2-eb0c-4033-b35f-0261faddef2d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50A862E-D761-4396-A3F1-F2395467671F}"/>
</file>

<file path=customXml/itemProps4.xml><?xml version="1.0" encoding="utf-8"?>
<ds:datastoreItem xmlns:ds="http://schemas.openxmlformats.org/officeDocument/2006/customXml" ds:itemID="{C821AD3F-100D-4761-A79F-0839218E5057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2635</TotalTime>
  <Words>253</Words>
  <Application>Microsoft Office PowerPoint</Application>
  <PresentationFormat>Widescreen</PresentationFormat>
  <Paragraphs>30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MS PGothic</vt:lpstr>
      <vt:lpstr>Aptos</vt:lpstr>
      <vt:lpstr>Arial</vt:lpstr>
      <vt:lpstr>Arial</vt:lpstr>
      <vt:lpstr>Calibri</vt:lpstr>
      <vt:lpstr>Symbol</vt:lpstr>
      <vt:lpstr>Wingdings</vt:lpstr>
      <vt:lpstr>Font and logo master</vt:lpstr>
      <vt:lpstr>Font master without logo</vt:lpstr>
      <vt:lpstr>PowerPoint Presentation</vt:lpstr>
      <vt:lpstr>Sustainable, inclusive, and beautiful neighbourhood transformation </vt:lpstr>
      <vt:lpstr>NEB is for change makers!</vt:lpstr>
      <vt:lpstr>Horizon Europe NEB Destinations</vt:lpstr>
      <vt:lpstr>NEB - EC website– contact building, resources, events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 Millard</dc:creator>
  <cp:lastModifiedBy>Hazel Dalgard - UKRI</cp:lastModifiedBy>
  <cp:revision>8</cp:revision>
  <dcterms:created xsi:type="dcterms:W3CDTF">2019-09-17T08:04:08Z</dcterms:created>
  <dcterms:modified xsi:type="dcterms:W3CDTF">2026-01-23T11:33:36Z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0x0101004C3530174739AF4F96212F895B41B814</vt:lpwstr>
  </property>
  <property fmtid="{D5CDD505-2E9C-101B-9397-08002B2CF9AE}" pid="3" name="_dlc_DocIdItemGuid">
    <vt:lpwstr>05557b3f-7ae0-4b35-9629-7e3ac402d5fd</vt:lpwstr>
  </property>
  <property fmtid="{D5CDD505-2E9C-101B-9397-08002B2CF9AE}" pid="4" name="MediaServiceImageTags">
    <vt:lpwstr/>
  </property>
</Properties>
</file>