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38" r:id="rId5"/>
    <p:sldId id="290" r:id="rId6"/>
    <p:sldId id="301" r:id="rId7"/>
    <p:sldId id="4911" r:id="rId8"/>
    <p:sldId id="4924" r:id="rId9"/>
    <p:sldId id="4925" r:id="rId10"/>
    <p:sldId id="492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8" autoAdjust="0"/>
    <p:restoredTop sz="93058" autoAdjust="0"/>
  </p:normalViewPr>
  <p:slideViewPr>
    <p:cSldViewPr snapToGrid="0">
      <p:cViewPr>
        <p:scale>
          <a:sx n="66" d="100"/>
          <a:sy n="66" d="100"/>
        </p:scale>
        <p:origin x="620"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jana Dzanovic" userId="83245cd7-bc33-422a-b724-d4be1ae17380" providerId="ADAL" clId="{18471738-368A-43E0-805C-78CBB2B11D51}"/>
    <pc:docChg chg="undo custSel modSld">
      <pc:chgData name="Dajana Dzanovic" userId="83245cd7-bc33-422a-b724-d4be1ae17380" providerId="ADAL" clId="{18471738-368A-43E0-805C-78CBB2B11D51}" dt="2025-12-01T12:29:08.716" v="56" actId="14100"/>
      <pc:docMkLst>
        <pc:docMk/>
      </pc:docMkLst>
      <pc:sldChg chg="addSp modSp mod">
        <pc:chgData name="Dajana Dzanovic" userId="83245cd7-bc33-422a-b724-d4be1ae17380" providerId="ADAL" clId="{18471738-368A-43E0-805C-78CBB2B11D51}" dt="2025-12-01T12:29:08.716" v="56" actId="14100"/>
        <pc:sldMkLst>
          <pc:docMk/>
          <pc:sldMk cId="2331259408" sldId="301"/>
        </pc:sldMkLst>
        <pc:spChg chg="mod">
          <ac:chgData name="Dajana Dzanovic" userId="83245cd7-bc33-422a-b724-d4be1ae17380" providerId="ADAL" clId="{18471738-368A-43E0-805C-78CBB2B11D51}" dt="2025-12-01T12:29:08.716" v="56" actId="14100"/>
          <ac:spMkLst>
            <pc:docMk/>
            <pc:sldMk cId="2331259408" sldId="301"/>
            <ac:spMk id="3" creationId="{4D6CD2D4-5DFA-F2B2-1B49-06BA85D21699}"/>
          </ac:spMkLst>
        </pc:spChg>
        <pc:picChg chg="mod">
          <ac:chgData name="Dajana Dzanovic" userId="83245cd7-bc33-422a-b724-d4be1ae17380" providerId="ADAL" clId="{18471738-368A-43E0-805C-78CBB2B11D51}" dt="2025-12-01T12:29:00.392" v="54" actId="1076"/>
          <ac:picMkLst>
            <pc:docMk/>
            <pc:sldMk cId="2331259408" sldId="301"/>
            <ac:picMk id="4" creationId="{9D66983F-25D4-9C28-0AA1-C85B77EA0EE7}"/>
          </ac:picMkLst>
        </pc:picChg>
        <pc:picChg chg="mod">
          <ac:chgData name="Dajana Dzanovic" userId="83245cd7-bc33-422a-b724-d4be1ae17380" providerId="ADAL" clId="{18471738-368A-43E0-805C-78CBB2B11D51}" dt="2025-12-01T12:29:03.458" v="55" actId="1076"/>
          <ac:picMkLst>
            <pc:docMk/>
            <pc:sldMk cId="2331259408" sldId="301"/>
            <ac:picMk id="5" creationId="{680F8E59-9D8D-9C94-EEAA-D170A994F980}"/>
          </ac:picMkLst>
        </pc:picChg>
        <pc:picChg chg="add mod ord modCrop">
          <ac:chgData name="Dajana Dzanovic" userId="83245cd7-bc33-422a-b724-d4be1ae17380" providerId="ADAL" clId="{18471738-368A-43E0-805C-78CBB2B11D51}" dt="2025-12-01T12:28:16.529" v="49" actId="1076"/>
          <ac:picMkLst>
            <pc:docMk/>
            <pc:sldMk cId="2331259408" sldId="301"/>
            <ac:picMk id="6" creationId="{26D02DD3-8DC3-C8B2-0CD7-6216C72254F3}"/>
          </ac:picMkLst>
        </pc:picChg>
        <pc:picChg chg="add mod modCrop">
          <ac:chgData name="Dajana Dzanovic" userId="83245cd7-bc33-422a-b724-d4be1ae17380" providerId="ADAL" clId="{18471738-368A-43E0-805C-78CBB2B11D51}" dt="2025-12-01T12:28:25.255" v="51" actId="1076"/>
          <ac:picMkLst>
            <pc:docMk/>
            <pc:sldMk cId="2331259408" sldId="301"/>
            <ac:picMk id="10" creationId="{306270EB-0BE4-72BD-17BB-3D1D795CA18A}"/>
          </ac:picMkLst>
        </pc:picChg>
        <pc:picChg chg="mod">
          <ac:chgData name="Dajana Dzanovic" userId="83245cd7-bc33-422a-b724-d4be1ae17380" providerId="ADAL" clId="{18471738-368A-43E0-805C-78CBB2B11D51}" dt="2025-12-01T12:28:54.701" v="53" actId="1076"/>
          <ac:picMkLst>
            <pc:docMk/>
            <pc:sldMk cId="2331259408" sldId="301"/>
            <ac:picMk id="11" creationId="{4B075EF1-FBAB-9EE5-37A2-DE760A30EC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51ED6-C80C-49D6-82AD-6C40962DE88B}" type="datetimeFigureOut">
              <a:rPr lang="en-GB" smtClean="0"/>
              <a:t>01/12/2025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B8500-E93E-45F9-8771-F1A29611139B}" type="slidenum">
              <a:rPr lang="en-GB" smtClean="0"/>
              <a:t>‹#›</a:t>
            </a:fld>
            <a:endParaRPr lang="en-GB"/>
          </a:p>
        </p:txBody>
      </p:sp>
    </p:spTree>
    <p:extLst>
      <p:ext uri="{BB962C8B-B14F-4D97-AF65-F5344CB8AC3E}">
        <p14:creationId xmlns:p14="http://schemas.microsoft.com/office/powerpoint/2010/main" val="398820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0000"/>
                </a:solidFill>
                <a:latin typeface="+mn-lt"/>
                <a:cs typeface="Calibri" panose="020F0502020204030204" pitchFamily="34" charset="0"/>
              </a:rPr>
              <a:t>A little about my organisation, Universities UK International.</a:t>
            </a:r>
          </a:p>
          <a:p>
            <a:endParaRPr lang="en-GB" sz="1200">
              <a:solidFill>
                <a:srgbClr val="000000"/>
              </a:solidFill>
              <a:latin typeface="+mn-lt"/>
              <a:cs typeface="Calibri" panose="020F0502020204030204" pitchFamily="34" charset="0"/>
            </a:endParaRPr>
          </a:p>
          <a:p>
            <a:r>
              <a:rPr lang="en-GB" sz="1200">
                <a:solidFill>
                  <a:srgbClr val="000000"/>
                </a:solidFill>
                <a:latin typeface="+mn-lt"/>
                <a:cs typeface="Calibri" panose="020F0502020204030204" pitchFamily="34" charset="0"/>
              </a:rPr>
              <a:t>Universities UK is the collective voice of 141 universities across the UK.</a:t>
            </a:r>
          </a:p>
          <a:p>
            <a:endParaRPr lang="en-GB" sz="1200">
              <a:solidFill>
                <a:srgbClr val="000000"/>
              </a:solidFill>
              <a:latin typeface="+mn-lt"/>
              <a:cs typeface="Calibri" panose="020F0502020204030204" pitchFamily="34" charset="0"/>
            </a:endParaRPr>
          </a:p>
          <a:p>
            <a:r>
              <a:rPr lang="en-GB" sz="1200">
                <a:solidFill>
                  <a:srgbClr val="000000"/>
                </a:solidFill>
                <a:latin typeface="+mn-lt"/>
                <a:cs typeface="Calibri" panose="020F0502020204030204" pitchFamily="34" charset="0"/>
              </a:rPr>
              <a:t>Our mission is to help UK universities be the best in the world, through their research and teaching, and the positive impact they have locally, nationally and globally.</a:t>
            </a:r>
          </a:p>
          <a:p>
            <a:endParaRPr lang="en-GB" sz="1200">
              <a:solidFill>
                <a:srgbClr val="000000"/>
              </a:solidFill>
              <a:latin typeface="+mn-lt"/>
              <a:cs typeface="Calibri" panose="020F0502020204030204" pitchFamily="34" charset="0"/>
            </a:endParaRPr>
          </a:p>
          <a:p>
            <a:pPr>
              <a:lnSpc>
                <a:spcPct val="130000"/>
              </a:lnSpc>
            </a:pPr>
            <a:r>
              <a:rPr lang="en-GB" b="0">
                <a:latin typeface="+mn-lt"/>
                <a:cs typeface="Calibri" panose="020F0502020204030204" pitchFamily="34" charset="0"/>
              </a:rPr>
              <a:t>As UUKi, we represent </a:t>
            </a:r>
            <a:r>
              <a:rPr lang="en-GB" b="0">
                <a:solidFill>
                  <a:srgbClr val="000000"/>
                </a:solidFill>
                <a:latin typeface="+mn-lt"/>
                <a:cs typeface="Calibri" panose="020F0502020204030204" pitchFamily="34" charset="0"/>
              </a:rPr>
              <a:t>UK universities on the international stage. In the UK and abroad, we connect higher education leaders, share insights, influence policy and create opportunities.</a:t>
            </a:r>
          </a:p>
          <a:p>
            <a:pPr>
              <a:lnSpc>
                <a:spcPct val="130000"/>
              </a:lnSpc>
            </a:pPr>
            <a:endParaRPr lang="en-GB" b="0">
              <a:solidFill>
                <a:srgbClr val="000000"/>
              </a:solidFill>
              <a:latin typeface="+mn-lt"/>
              <a:cs typeface="Calibri" panose="020F0502020204030204" pitchFamily="34" charset="0"/>
            </a:endParaRPr>
          </a:p>
          <a:p>
            <a:pPr>
              <a:lnSpc>
                <a:spcPct val="130000"/>
              </a:lnSpc>
            </a:pPr>
            <a:r>
              <a:rPr lang="en-GB" b="0">
                <a:solidFill>
                  <a:srgbClr val="000000"/>
                </a:solidFill>
                <a:latin typeface="+mn-lt"/>
                <a:cs typeface="Calibri" panose="020F0502020204030204" pitchFamily="34" charset="0"/>
              </a:rPr>
              <a:t>And while we work across all aspects of international collaboration, fostering new collaborations in research and innovation – especially through Horizon Europe – is a core priority for our team.</a:t>
            </a:r>
          </a:p>
          <a:p>
            <a:endParaRPr lang="en-GB"/>
          </a:p>
        </p:txBody>
      </p:sp>
      <p:sp>
        <p:nvSpPr>
          <p:cNvPr id="4" name="Slide Number Placeholder 3"/>
          <p:cNvSpPr>
            <a:spLocks noGrp="1"/>
          </p:cNvSpPr>
          <p:nvPr>
            <p:ph type="sldNum" sz="quarter" idx="5"/>
          </p:nvPr>
        </p:nvSpPr>
        <p:spPr/>
        <p:txBody>
          <a:bodyPr/>
          <a:lstStyle/>
          <a:p>
            <a:fld id="{EDF2BF21-6515-4B73-AC7D-EA7A69F66F5D}" type="slidenum">
              <a:rPr lang="en-GB" smtClean="0"/>
              <a:t>2</a:t>
            </a:fld>
            <a:endParaRPr lang="en-GB"/>
          </a:p>
        </p:txBody>
      </p:sp>
    </p:spTree>
    <p:extLst>
      <p:ext uri="{BB962C8B-B14F-4D97-AF65-F5344CB8AC3E}">
        <p14:creationId xmlns:p14="http://schemas.microsoft.com/office/powerpoint/2010/main" val="397459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4F257-E462-EC70-5266-B9319C17B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A6B33-72EF-835D-F43F-A872268CB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02D81-5076-0451-2CA7-944A104AC2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860C91-59C4-1617-5E0C-29DDC22300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F2BF21-6515-4B73-AC7D-EA7A69F66F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26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5FC0E-835D-8FFD-73AC-FAFA4FE64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7C94A-AC62-F3E7-E9FE-FACA615E0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D2D32-C328-80F2-8989-050F6941437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31753C-9CDC-9596-1831-16825F63FFC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F2BF21-6515-4B73-AC7D-EA7A69F66F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43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1A19A-EAFC-1E9B-179E-9D87F28C9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C5D25-7048-37BA-C362-ADD37CE29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D4AA5-C800-11D7-3BE0-4A57A84BAD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A56387-045F-A086-B252-A87D037D06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F2BF21-6515-4B73-AC7D-EA7A69F66F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56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4C0E-31A3-54E2-2CAB-DF5808023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1068D-C154-14D8-F331-15C67D979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89B09-8FA0-9BD3-B61B-6CF2C59924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C3FD50-488F-0911-6D8B-D0947CFF675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F2BF21-6515-4B73-AC7D-EA7A69F66F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61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35CBB0-94DB-416B-9CB3-66A1D3B7E8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209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youtube.com/user/InternationalUnit" TargetMode="External"/><Relationship Id="rId3" Type="http://schemas.openxmlformats.org/officeDocument/2006/relationships/image" Target="../media/image8.svg"/><Relationship Id="rId7" Type="http://schemas.openxmlformats.org/officeDocument/2006/relationships/hyperlink" Target="https://www.linkedin.com/company/universities-uk-international/" TargetMode="External"/><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hyperlink" Target="https://twitter.com/UUKIntl" TargetMode="External"/><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Images + Partner 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7B282C4-0A27-4178-943B-75C9F04158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7" name="Picture Placeholder 34">
            <a:extLst>
              <a:ext uri="{FF2B5EF4-FFF2-40B4-BE49-F238E27FC236}">
                <a16:creationId xmlns:a16="http://schemas.microsoft.com/office/drawing/2014/main" id="{DD88BFC5-C19E-4649-9419-52232A468496}"/>
              </a:ext>
            </a:extLst>
          </p:cNvPr>
          <p:cNvSpPr>
            <a:spLocks noGrp="1"/>
          </p:cNvSpPr>
          <p:nvPr>
            <p:ph type="pic" sz="quarter" idx="13" hasCustomPrompt="1"/>
          </p:nvPr>
        </p:nvSpPr>
        <p:spPr>
          <a:xfrm>
            <a:off x="8449807" y="0"/>
            <a:ext cx="3742193" cy="6858000"/>
          </a:xfrm>
        </p:spPr>
        <p:txBody>
          <a:bodyPr tIns="288000" bIns="936000" anchor="t" anchorCtr="0"/>
          <a:lstStyle>
            <a:lvl1pPr algn="ctr">
              <a:spcAft>
                <a:spcPts val="0"/>
              </a:spcAft>
              <a:defRPr sz="1512">
                <a:solidFill>
                  <a:schemeClr val="bg1"/>
                </a:solidFill>
              </a:defRPr>
            </a:lvl1pPr>
          </a:lstStyle>
          <a:p>
            <a:r>
              <a:rPr lang="en-GB" dirty="0"/>
              <a:t>Click icon to add</a:t>
            </a:r>
            <a:br>
              <a:rPr lang="en-GB" dirty="0"/>
            </a:br>
            <a:r>
              <a:rPr lang="en-GB" dirty="0"/>
              <a:t>back image</a:t>
            </a:r>
          </a:p>
        </p:txBody>
      </p:sp>
      <p:sp>
        <p:nvSpPr>
          <p:cNvPr id="31" name="Text Placeholder 29">
            <a:extLst>
              <a:ext uri="{FF2B5EF4-FFF2-40B4-BE49-F238E27FC236}">
                <a16:creationId xmlns:a16="http://schemas.microsoft.com/office/drawing/2014/main" id="{78E79144-D709-4F28-9B75-E14ABB1BDC83}"/>
              </a:ext>
            </a:extLst>
          </p:cNvPr>
          <p:cNvSpPr>
            <a:spLocks noGrp="1"/>
          </p:cNvSpPr>
          <p:nvPr>
            <p:ph type="body" sz="quarter" idx="11" hasCustomPrompt="1"/>
          </p:nvPr>
        </p:nvSpPr>
        <p:spPr>
          <a:xfrm>
            <a:off x="1638201" y="4913543"/>
            <a:ext cx="5172637"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33" name="Text Placeholder 29">
            <a:extLst>
              <a:ext uri="{FF2B5EF4-FFF2-40B4-BE49-F238E27FC236}">
                <a16:creationId xmlns:a16="http://schemas.microsoft.com/office/drawing/2014/main" id="{5BE8B807-F14B-4259-83B4-3BEF249E1C99}"/>
              </a:ext>
            </a:extLst>
          </p:cNvPr>
          <p:cNvSpPr>
            <a:spLocks noGrp="1"/>
          </p:cNvSpPr>
          <p:nvPr>
            <p:ph type="body" sz="quarter" idx="12" hasCustomPrompt="1"/>
          </p:nvPr>
        </p:nvSpPr>
        <p:spPr>
          <a:xfrm>
            <a:off x="1638201" y="5177494"/>
            <a:ext cx="5172637"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23" name="Title 11">
            <a:extLst>
              <a:ext uri="{FF2B5EF4-FFF2-40B4-BE49-F238E27FC236}">
                <a16:creationId xmlns:a16="http://schemas.microsoft.com/office/drawing/2014/main" id="{E825B751-72E7-4FEF-81E3-0FD41BC60533}"/>
              </a:ext>
            </a:extLst>
          </p:cNvPr>
          <p:cNvSpPr>
            <a:spLocks noGrp="1"/>
          </p:cNvSpPr>
          <p:nvPr>
            <p:ph type="title" hasCustomPrompt="1"/>
          </p:nvPr>
        </p:nvSpPr>
        <p:spPr>
          <a:xfrm>
            <a:off x="1638201" y="2011268"/>
            <a:ext cx="5172637" cy="1316832"/>
          </a:xfrm>
        </p:spPr>
        <p:txBody>
          <a:bodyPr/>
          <a:lstStyle>
            <a:lvl1pPr>
              <a:lnSpc>
                <a:spcPct val="85000"/>
              </a:lnSpc>
              <a:defRPr sz="5480">
                <a:solidFill>
                  <a:schemeClr val="bg1"/>
                </a:solidFill>
              </a:defRPr>
            </a:lvl1pPr>
          </a:lstStyle>
          <a:p>
            <a:r>
              <a:rPr lang="en-GB" dirty="0"/>
              <a:t>Cover title</a:t>
            </a:r>
            <a:br>
              <a:rPr lang="en-GB" dirty="0"/>
            </a:br>
            <a:r>
              <a:rPr lang="en-GB" dirty="0"/>
              <a:t>over two lines</a:t>
            </a:r>
          </a:p>
        </p:txBody>
      </p:sp>
      <p:sp>
        <p:nvSpPr>
          <p:cNvPr id="16" name="Picture Placeholder 5">
            <a:extLst>
              <a:ext uri="{FF2B5EF4-FFF2-40B4-BE49-F238E27FC236}">
                <a16:creationId xmlns:a16="http://schemas.microsoft.com/office/drawing/2014/main" id="{64E46676-D2F3-4AB6-AB48-09F6FACFF8C9}"/>
              </a:ext>
            </a:extLst>
          </p:cNvPr>
          <p:cNvSpPr>
            <a:spLocks noGrp="1"/>
          </p:cNvSpPr>
          <p:nvPr>
            <p:ph type="pic" sz="quarter" idx="16" hasCustomPrompt="1"/>
          </p:nvPr>
        </p:nvSpPr>
        <p:spPr>
          <a:xfrm>
            <a:off x="8449807"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sp>
        <p:nvSpPr>
          <p:cNvPr id="36" name="Picture Placeholder 34">
            <a:extLst>
              <a:ext uri="{FF2B5EF4-FFF2-40B4-BE49-F238E27FC236}">
                <a16:creationId xmlns:a16="http://schemas.microsoft.com/office/drawing/2014/main" id="{7F7A70FC-732E-41CF-B8C3-D4355FD2ACF0}"/>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front image</a:t>
            </a:r>
          </a:p>
        </p:txBody>
      </p:sp>
      <p:pic>
        <p:nvPicPr>
          <p:cNvPr id="11" name="Picture 10" descr="A picture containing logo&#10;&#10;Description automatically generated">
            <a:extLst>
              <a:ext uri="{FF2B5EF4-FFF2-40B4-BE49-F238E27FC236}">
                <a16:creationId xmlns:a16="http://schemas.microsoft.com/office/drawing/2014/main" id="{3BBA07BC-AC9C-4BB8-B076-418C98D7CB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B399065F-DAD9-4BA7-B8EA-7D70689526E6}"/>
              </a:ext>
            </a:extLst>
          </p:cNvPr>
          <p:cNvSpPr>
            <a:spLocks noGrp="1"/>
          </p:cNvSpPr>
          <p:nvPr>
            <p:ph type="body" sz="quarter" idx="10" hasCustomPrompt="1"/>
          </p:nvPr>
        </p:nvSpPr>
        <p:spPr>
          <a:xfrm>
            <a:off x="1638201" y="3716339"/>
            <a:ext cx="5172637" cy="314078"/>
          </a:xfrm>
        </p:spPr>
        <p:txBody>
          <a:bodyPr wrap="square">
            <a:spAutoFit/>
          </a:bodyPr>
          <a:lstStyle>
            <a:lvl1pPr>
              <a:lnSpc>
                <a:spcPct val="90000"/>
              </a:lnSpc>
              <a:spcAft>
                <a:spcPts val="0"/>
              </a:spcAft>
              <a:defRPr sz="2268">
                <a:solidFill>
                  <a:schemeClr val="bg1"/>
                </a:solidFill>
              </a:defRPr>
            </a:lvl1pPr>
          </a:lstStyle>
          <a:p>
            <a:pPr lvl="0"/>
            <a:r>
              <a:rPr lang="en-US" dirty="0"/>
              <a:t>Subheading text can go here</a:t>
            </a:r>
            <a:endParaRPr lang="en-GB" dirty="0"/>
          </a:p>
        </p:txBody>
      </p:sp>
    </p:spTree>
    <p:extLst>
      <p:ext uri="{BB962C8B-B14F-4D97-AF65-F5344CB8AC3E}">
        <p14:creationId xmlns:p14="http://schemas.microsoft.com/office/powerpoint/2010/main" val="3042419687"/>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4540">
          <p15:clr>
            <a:srgbClr val="A4A3A4"/>
          </p15:clr>
        </p15:guide>
        <p15:guide id="4" orient="horz" pos="326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Image + Partner Logo">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5BA811-2F80-4684-8503-0CC0923B18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9" name="Title 11">
            <a:extLst>
              <a:ext uri="{FF2B5EF4-FFF2-40B4-BE49-F238E27FC236}">
                <a16:creationId xmlns:a16="http://schemas.microsoft.com/office/drawing/2014/main" id="{08D46795-DE68-4C28-BA3A-90D2056057DD}"/>
              </a:ext>
            </a:extLst>
          </p:cNvPr>
          <p:cNvSpPr>
            <a:spLocks noGrp="1"/>
          </p:cNvSpPr>
          <p:nvPr>
            <p:ph type="title" hasCustomPrompt="1"/>
          </p:nvPr>
        </p:nvSpPr>
        <p:spPr>
          <a:xfrm>
            <a:off x="1638201" y="2011268"/>
            <a:ext cx="5172636" cy="1316832"/>
          </a:xfrm>
        </p:spPr>
        <p:txBody>
          <a:bodyPr/>
          <a:lstStyle>
            <a:lvl1pPr>
              <a:lnSpc>
                <a:spcPct val="85000"/>
              </a:lnSpc>
              <a:defRPr sz="5480">
                <a:solidFill>
                  <a:schemeClr val="bg1"/>
                </a:solidFill>
              </a:defRPr>
            </a:lvl1pPr>
          </a:lstStyle>
          <a:p>
            <a:r>
              <a:rPr lang="en-GB" dirty="0"/>
              <a:t>Cover title</a:t>
            </a:r>
            <a:br>
              <a:rPr lang="en-GB" dirty="0"/>
            </a:br>
            <a:r>
              <a:rPr lang="en-GB" dirty="0"/>
              <a:t>over two lines</a:t>
            </a:r>
          </a:p>
        </p:txBody>
      </p:sp>
      <p:sp>
        <p:nvSpPr>
          <p:cNvPr id="25" name="Picture Placeholder 34">
            <a:extLst>
              <a:ext uri="{FF2B5EF4-FFF2-40B4-BE49-F238E27FC236}">
                <a16:creationId xmlns:a16="http://schemas.microsoft.com/office/drawing/2014/main" id="{5EB0323D-E2D7-4B3F-B5CA-6D49F302A92A}"/>
              </a:ext>
            </a:extLst>
          </p:cNvPr>
          <p:cNvSpPr>
            <a:spLocks noGrp="1"/>
          </p:cNvSpPr>
          <p:nvPr>
            <p:ph type="pic" sz="quarter" idx="13" hasCustomPrompt="1"/>
          </p:nvPr>
        </p:nvSpPr>
        <p:spPr>
          <a:xfrm>
            <a:off x="8449807" y="0"/>
            <a:ext cx="3742193" cy="6858000"/>
          </a:xfrm>
        </p:spPr>
        <p:txBody>
          <a:bodyPr tIns="0" bIns="936000" anchor="ctr" anchorCtr="0"/>
          <a:lstStyle>
            <a:lvl1pPr algn="ctr">
              <a:defRPr sz="1512">
                <a:solidFill>
                  <a:schemeClr val="bg1"/>
                </a:solidFill>
              </a:defRPr>
            </a:lvl1pPr>
          </a:lstStyle>
          <a:p>
            <a:r>
              <a:rPr lang="en-GB" dirty="0"/>
              <a:t>Click icon to add image</a:t>
            </a:r>
          </a:p>
        </p:txBody>
      </p:sp>
      <p:sp>
        <p:nvSpPr>
          <p:cNvPr id="29" name="Text Placeholder 29">
            <a:extLst>
              <a:ext uri="{FF2B5EF4-FFF2-40B4-BE49-F238E27FC236}">
                <a16:creationId xmlns:a16="http://schemas.microsoft.com/office/drawing/2014/main" id="{9965D54A-650E-4702-A93A-FD692B09248D}"/>
              </a:ext>
            </a:extLst>
          </p:cNvPr>
          <p:cNvSpPr>
            <a:spLocks noGrp="1"/>
          </p:cNvSpPr>
          <p:nvPr>
            <p:ph type="body" sz="quarter" idx="11" hasCustomPrompt="1"/>
          </p:nvPr>
        </p:nvSpPr>
        <p:spPr>
          <a:xfrm>
            <a:off x="1638201" y="4913543"/>
            <a:ext cx="5172636"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32" name="Text Placeholder 29">
            <a:extLst>
              <a:ext uri="{FF2B5EF4-FFF2-40B4-BE49-F238E27FC236}">
                <a16:creationId xmlns:a16="http://schemas.microsoft.com/office/drawing/2014/main" id="{EDB36096-73A3-4937-9B42-91CB3F3C1AAE}"/>
              </a:ext>
            </a:extLst>
          </p:cNvPr>
          <p:cNvSpPr>
            <a:spLocks noGrp="1"/>
          </p:cNvSpPr>
          <p:nvPr>
            <p:ph type="body" sz="quarter" idx="12" hasCustomPrompt="1"/>
          </p:nvPr>
        </p:nvSpPr>
        <p:spPr>
          <a:xfrm>
            <a:off x="1638201" y="5177494"/>
            <a:ext cx="5172636"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9" name="Picture Placeholder 5">
            <a:extLst>
              <a:ext uri="{FF2B5EF4-FFF2-40B4-BE49-F238E27FC236}">
                <a16:creationId xmlns:a16="http://schemas.microsoft.com/office/drawing/2014/main" id="{0019603A-A930-4600-A97E-35D021301CF4}"/>
              </a:ext>
            </a:extLst>
          </p:cNvPr>
          <p:cNvSpPr>
            <a:spLocks noGrp="1"/>
          </p:cNvSpPr>
          <p:nvPr>
            <p:ph type="pic" sz="quarter" idx="16" hasCustomPrompt="1"/>
          </p:nvPr>
        </p:nvSpPr>
        <p:spPr>
          <a:xfrm>
            <a:off x="8449807"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0" name="Picture 9" descr="A picture containing logo&#10;&#10;Description automatically generated">
            <a:extLst>
              <a:ext uri="{FF2B5EF4-FFF2-40B4-BE49-F238E27FC236}">
                <a16:creationId xmlns:a16="http://schemas.microsoft.com/office/drawing/2014/main" id="{1F8A70E9-3082-4F4E-A583-632D4034C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D45CBCFF-ACF1-4956-BDD1-2CABF8A0E57C}"/>
              </a:ext>
            </a:extLst>
          </p:cNvPr>
          <p:cNvSpPr>
            <a:spLocks noGrp="1"/>
          </p:cNvSpPr>
          <p:nvPr>
            <p:ph type="body" sz="quarter" idx="10" hasCustomPrompt="1"/>
          </p:nvPr>
        </p:nvSpPr>
        <p:spPr>
          <a:xfrm>
            <a:off x="1638201" y="3716339"/>
            <a:ext cx="5172637" cy="628155"/>
          </a:xfrm>
        </p:spPr>
        <p:txBody>
          <a:bodyPr wrap="square">
            <a:spAutoFit/>
          </a:bodyPr>
          <a:lstStyle>
            <a:lvl1pPr>
              <a:lnSpc>
                <a:spcPct val="90000"/>
              </a:lnSpc>
              <a:spcAft>
                <a:spcPts val="0"/>
              </a:spcAft>
              <a:defRPr sz="2268">
                <a:solidFill>
                  <a:schemeClr val="bg1"/>
                </a:solidFill>
              </a:defRPr>
            </a:lvl1pPr>
          </a:lstStyle>
          <a:p>
            <a:pPr lvl="0"/>
            <a:r>
              <a:rPr lang="en-GB" dirty="0"/>
              <a:t>Subheading if needed can go here across</a:t>
            </a:r>
            <a:br>
              <a:rPr lang="en-GB" dirty="0"/>
            </a:br>
            <a:r>
              <a:rPr lang="en-GB" dirty="0"/>
              <a:t>several lines depending on how long it is</a:t>
            </a:r>
          </a:p>
        </p:txBody>
      </p:sp>
    </p:spTree>
    <p:extLst>
      <p:ext uri="{BB962C8B-B14F-4D97-AF65-F5344CB8AC3E}">
        <p14:creationId xmlns:p14="http://schemas.microsoft.com/office/powerpoint/2010/main" val="2343030400"/>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4540">
          <p15:clr>
            <a:srgbClr val="A4A3A4"/>
          </p15:clr>
        </p15:guide>
        <p15:guide id="5" orient="horz" pos="326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Short + Monogram + Partner Log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776BFE7-CE3C-41A4-A97C-B91304A94A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940"/>
            <a:ext cx="12193819" cy="6852179"/>
          </a:xfrm>
          <a:prstGeom prst="rect">
            <a:avLst/>
          </a:prstGeom>
        </p:spPr>
      </p:pic>
      <p:sp>
        <p:nvSpPr>
          <p:cNvPr id="9" name="Picture Placeholder 5">
            <a:extLst>
              <a:ext uri="{FF2B5EF4-FFF2-40B4-BE49-F238E27FC236}">
                <a16:creationId xmlns:a16="http://schemas.microsoft.com/office/drawing/2014/main" id="{F29915BC-D708-46E3-867F-B1987BFC75AC}"/>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0" name="Picture 9" descr="A picture containing logo&#10;&#10;Description automatically generated">
            <a:extLst>
              <a:ext uri="{FF2B5EF4-FFF2-40B4-BE49-F238E27FC236}">
                <a16:creationId xmlns:a16="http://schemas.microsoft.com/office/drawing/2014/main" id="{6B0D9BF0-10A9-4B8F-9FF9-BA999B478B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1" name="Title 11">
            <a:extLst>
              <a:ext uri="{FF2B5EF4-FFF2-40B4-BE49-F238E27FC236}">
                <a16:creationId xmlns:a16="http://schemas.microsoft.com/office/drawing/2014/main" id="{C2487B3C-50DC-4FAA-82DD-D2D91499C0CD}"/>
              </a:ext>
            </a:extLst>
          </p:cNvPr>
          <p:cNvSpPr>
            <a:spLocks noGrp="1"/>
          </p:cNvSpPr>
          <p:nvPr>
            <p:ph type="title" hasCustomPrompt="1"/>
          </p:nvPr>
        </p:nvSpPr>
        <p:spPr>
          <a:xfrm>
            <a:off x="1638201" y="2011268"/>
            <a:ext cx="5885448" cy="716853"/>
          </a:xfrm>
        </p:spPr>
        <p:txBody>
          <a:bodyPr wrap="square">
            <a:spAutoFit/>
          </a:bodyPr>
          <a:lstStyle>
            <a:lvl1pPr>
              <a:lnSpc>
                <a:spcPct val="85000"/>
              </a:lnSpc>
              <a:defRPr sz="5480">
                <a:solidFill>
                  <a:schemeClr val="bg1"/>
                </a:solidFill>
              </a:defRPr>
            </a:lvl1pPr>
          </a:lstStyle>
          <a:p>
            <a:r>
              <a:rPr lang="en-GB" dirty="0"/>
              <a:t>Short title</a:t>
            </a:r>
          </a:p>
        </p:txBody>
      </p:sp>
      <p:sp>
        <p:nvSpPr>
          <p:cNvPr id="14" name="Text Placeholder 29">
            <a:extLst>
              <a:ext uri="{FF2B5EF4-FFF2-40B4-BE49-F238E27FC236}">
                <a16:creationId xmlns:a16="http://schemas.microsoft.com/office/drawing/2014/main" id="{C80A3DAB-638F-44D1-81CC-E85B0362107B}"/>
              </a:ext>
            </a:extLst>
          </p:cNvPr>
          <p:cNvSpPr>
            <a:spLocks noGrp="1"/>
          </p:cNvSpPr>
          <p:nvPr>
            <p:ph type="body" sz="quarter" idx="11" hasCustomPrompt="1"/>
          </p:nvPr>
        </p:nvSpPr>
        <p:spPr>
          <a:xfrm>
            <a:off x="1638201" y="4913543"/>
            <a:ext cx="5885448"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15" name="Text Placeholder 29">
            <a:extLst>
              <a:ext uri="{FF2B5EF4-FFF2-40B4-BE49-F238E27FC236}">
                <a16:creationId xmlns:a16="http://schemas.microsoft.com/office/drawing/2014/main" id="{3BDD22BF-787B-459F-8F36-F26709D26D94}"/>
              </a:ext>
            </a:extLst>
          </p:cNvPr>
          <p:cNvSpPr>
            <a:spLocks noGrp="1"/>
          </p:cNvSpPr>
          <p:nvPr>
            <p:ph type="body" sz="quarter" idx="12" hasCustomPrompt="1"/>
          </p:nvPr>
        </p:nvSpPr>
        <p:spPr>
          <a:xfrm>
            <a:off x="1638201" y="5177494"/>
            <a:ext cx="5885448"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16" name="Text Placeholder 29">
            <a:extLst>
              <a:ext uri="{FF2B5EF4-FFF2-40B4-BE49-F238E27FC236}">
                <a16:creationId xmlns:a16="http://schemas.microsoft.com/office/drawing/2014/main" id="{31A61C01-04EB-4ECC-9208-D6BA97C1C187}"/>
              </a:ext>
            </a:extLst>
          </p:cNvPr>
          <p:cNvSpPr>
            <a:spLocks noGrp="1"/>
          </p:cNvSpPr>
          <p:nvPr>
            <p:ph type="body" sz="quarter" idx="13" hasCustomPrompt="1"/>
          </p:nvPr>
        </p:nvSpPr>
        <p:spPr>
          <a:xfrm>
            <a:off x="1638201" y="3035618"/>
            <a:ext cx="5885448"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2366780155"/>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022">
          <p15:clr>
            <a:srgbClr val="A4A3A4"/>
          </p15:clr>
        </p15:guide>
        <p15:guide id="5" pos="5016">
          <p15:clr>
            <a:srgbClr val="A4A3A4"/>
          </p15:clr>
        </p15:guide>
        <p15:guide id="6" orient="horz" pos="326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Longer + Monogram + Partner Log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772393-44C5-41FF-AD05-C8A0ECA6FD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9" name="Title 11">
            <a:extLst>
              <a:ext uri="{FF2B5EF4-FFF2-40B4-BE49-F238E27FC236}">
                <a16:creationId xmlns:a16="http://schemas.microsoft.com/office/drawing/2014/main" id="{F4D29F5D-EAC8-4B00-9ADE-275984B007E8}"/>
              </a:ext>
            </a:extLst>
          </p:cNvPr>
          <p:cNvSpPr>
            <a:spLocks noGrp="1"/>
          </p:cNvSpPr>
          <p:nvPr>
            <p:ph type="title" hasCustomPrompt="1"/>
          </p:nvPr>
        </p:nvSpPr>
        <p:spPr>
          <a:xfrm>
            <a:off x="1638201" y="2011268"/>
            <a:ext cx="5886724" cy="1316832"/>
          </a:xfrm>
        </p:spPr>
        <p:txBody>
          <a:bodyPr/>
          <a:lstStyle>
            <a:lvl1pPr>
              <a:lnSpc>
                <a:spcPct val="85000"/>
              </a:lnSpc>
              <a:defRPr sz="5480">
                <a:solidFill>
                  <a:schemeClr val="bg1"/>
                </a:solidFill>
              </a:defRPr>
            </a:lvl1pPr>
          </a:lstStyle>
          <a:p>
            <a:r>
              <a:rPr lang="en-GB" dirty="0"/>
              <a:t>Longer cover title</a:t>
            </a:r>
            <a:br>
              <a:rPr lang="en-GB" dirty="0"/>
            </a:br>
            <a:r>
              <a:rPr lang="en-GB" dirty="0"/>
              <a:t>over two lines</a:t>
            </a:r>
          </a:p>
        </p:txBody>
      </p:sp>
      <p:sp>
        <p:nvSpPr>
          <p:cNvPr id="11" name="Picture Placeholder 5">
            <a:extLst>
              <a:ext uri="{FF2B5EF4-FFF2-40B4-BE49-F238E27FC236}">
                <a16:creationId xmlns:a16="http://schemas.microsoft.com/office/drawing/2014/main" id="{69F0EE45-DC5F-4E9C-9147-4E076D865D5E}"/>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pic>
        <p:nvPicPr>
          <p:cNvPr id="12" name="Picture 11" descr="A picture containing logo&#10;&#10;Description automatically generated">
            <a:extLst>
              <a:ext uri="{FF2B5EF4-FFF2-40B4-BE49-F238E27FC236}">
                <a16:creationId xmlns:a16="http://schemas.microsoft.com/office/drawing/2014/main" id="{D823A8F5-AA83-4A4C-8D6F-FF2F6EA18C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3" name="Text Placeholder 29">
            <a:extLst>
              <a:ext uri="{FF2B5EF4-FFF2-40B4-BE49-F238E27FC236}">
                <a16:creationId xmlns:a16="http://schemas.microsoft.com/office/drawing/2014/main" id="{ACBB37CE-7F05-4022-9FD1-FA4861425BE2}"/>
              </a:ext>
            </a:extLst>
          </p:cNvPr>
          <p:cNvSpPr>
            <a:spLocks noGrp="1"/>
          </p:cNvSpPr>
          <p:nvPr>
            <p:ph type="body" sz="quarter" idx="11" hasCustomPrompt="1"/>
          </p:nvPr>
        </p:nvSpPr>
        <p:spPr>
          <a:xfrm>
            <a:off x="1638201" y="4913543"/>
            <a:ext cx="5886724" cy="209385"/>
          </a:xfrm>
        </p:spPr>
        <p:txBody>
          <a:bodyPr wrap="square">
            <a:spAutoFit/>
          </a:bodyPr>
          <a:lstStyle>
            <a:lvl1pPr>
              <a:lnSpc>
                <a:spcPct val="90000"/>
              </a:lnSpc>
              <a:defRPr sz="1512">
                <a:solidFill>
                  <a:schemeClr val="bg1"/>
                </a:solidFill>
              </a:defRPr>
            </a:lvl1pPr>
          </a:lstStyle>
          <a:p>
            <a:pPr lvl="0"/>
            <a:r>
              <a:rPr lang="en-US" dirty="0"/>
              <a:t>Speaker name</a:t>
            </a:r>
            <a:endParaRPr lang="en-GB" dirty="0"/>
          </a:p>
        </p:txBody>
      </p:sp>
      <p:sp>
        <p:nvSpPr>
          <p:cNvPr id="14" name="Text Placeholder 29">
            <a:extLst>
              <a:ext uri="{FF2B5EF4-FFF2-40B4-BE49-F238E27FC236}">
                <a16:creationId xmlns:a16="http://schemas.microsoft.com/office/drawing/2014/main" id="{40BA0EB7-9DF4-4993-A987-1C0817DCC2B0}"/>
              </a:ext>
            </a:extLst>
          </p:cNvPr>
          <p:cNvSpPr>
            <a:spLocks noGrp="1"/>
          </p:cNvSpPr>
          <p:nvPr>
            <p:ph type="body" sz="quarter" idx="12" hasCustomPrompt="1"/>
          </p:nvPr>
        </p:nvSpPr>
        <p:spPr>
          <a:xfrm>
            <a:off x="1638201" y="5177494"/>
            <a:ext cx="5886724" cy="209385"/>
          </a:xfrm>
        </p:spPr>
        <p:txBody>
          <a:bodyPr wrap="square">
            <a:spAutoFit/>
          </a:bodyPr>
          <a:lstStyle>
            <a:lvl1pPr>
              <a:lnSpc>
                <a:spcPct val="90000"/>
              </a:lnSpc>
              <a:defRPr sz="1512">
                <a:solidFill>
                  <a:schemeClr val="bg1"/>
                </a:solidFill>
              </a:defRPr>
            </a:lvl1pPr>
          </a:lstStyle>
          <a:p>
            <a:pPr lvl="0"/>
            <a:r>
              <a:rPr lang="en-US" dirty="0"/>
              <a:t>Location example – Date</a:t>
            </a:r>
          </a:p>
        </p:txBody>
      </p:sp>
      <p:sp>
        <p:nvSpPr>
          <p:cNvPr id="15" name="Text Placeholder 29">
            <a:extLst>
              <a:ext uri="{FF2B5EF4-FFF2-40B4-BE49-F238E27FC236}">
                <a16:creationId xmlns:a16="http://schemas.microsoft.com/office/drawing/2014/main" id="{BE7B7877-49DF-45FD-89F5-B03E2DF6E80E}"/>
              </a:ext>
            </a:extLst>
          </p:cNvPr>
          <p:cNvSpPr>
            <a:spLocks noGrp="1"/>
          </p:cNvSpPr>
          <p:nvPr>
            <p:ph type="body" sz="quarter" idx="10" hasCustomPrompt="1"/>
          </p:nvPr>
        </p:nvSpPr>
        <p:spPr>
          <a:xfrm>
            <a:off x="1638201" y="3716339"/>
            <a:ext cx="5886724" cy="628155"/>
          </a:xfrm>
        </p:spPr>
        <p:txBody>
          <a:bodyPr wrap="square">
            <a:spAutoFit/>
          </a:bodyPr>
          <a:lstStyle>
            <a:lvl1pPr>
              <a:lnSpc>
                <a:spcPct val="90000"/>
              </a:lnSpc>
              <a:spcAft>
                <a:spcPts val="0"/>
              </a:spcAft>
              <a:defRPr sz="2268">
                <a:solidFill>
                  <a:schemeClr val="bg1"/>
                </a:solidFill>
              </a:defRPr>
            </a:lvl1pPr>
          </a:lstStyle>
          <a:p>
            <a:pPr lvl="0"/>
            <a:r>
              <a:rPr lang="en-GB" dirty="0"/>
              <a:t>Subheading if needed can go here across</a:t>
            </a:r>
            <a:br>
              <a:rPr lang="en-GB" dirty="0"/>
            </a:br>
            <a:r>
              <a:rPr lang="en-GB" dirty="0"/>
              <a:t>several lines depending on how long it is</a:t>
            </a:r>
          </a:p>
        </p:txBody>
      </p:sp>
    </p:spTree>
    <p:extLst>
      <p:ext uri="{BB962C8B-B14F-4D97-AF65-F5344CB8AC3E}">
        <p14:creationId xmlns:p14="http://schemas.microsoft.com/office/powerpoint/2010/main" val="1319661153"/>
      </p:ext>
    </p:extLst>
  </p:cSld>
  <p:clrMapOvr>
    <a:masterClrMapping/>
  </p:clrMapOvr>
  <p:extLst>
    <p:ext uri="{DCECCB84-F9BA-43D5-87BE-67443E8EF086}">
      <p15:sldGuideLst xmlns:p15="http://schemas.microsoft.com/office/powerpoint/2012/main">
        <p15:guide id="1" orient="horz" pos="1333">
          <p15:clr>
            <a:srgbClr val="A4A3A4"/>
          </p15:clr>
        </p15:guide>
        <p15:guide id="2" orient="horz" pos="2467">
          <p15:clr>
            <a:srgbClr val="A4A3A4"/>
          </p15:clr>
        </p15:guide>
        <p15:guide id="3" pos="5016">
          <p15:clr>
            <a:srgbClr val="A4A3A4"/>
          </p15:clr>
        </p15:guide>
        <p15:guide id="4" orient="horz" pos="32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Speak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DE9550F-B1EA-4814-B50B-8BC03B8B10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3" name="Title 11">
            <a:extLst>
              <a:ext uri="{FF2B5EF4-FFF2-40B4-BE49-F238E27FC236}">
                <a16:creationId xmlns:a16="http://schemas.microsoft.com/office/drawing/2014/main" id="{0B4AE2CE-CC10-4265-9702-BC4388D8EF1D}"/>
              </a:ext>
            </a:extLst>
          </p:cNvPr>
          <p:cNvSpPr>
            <a:spLocks noGrp="1"/>
          </p:cNvSpPr>
          <p:nvPr>
            <p:ph type="title" hasCustomPrompt="1"/>
          </p:nvPr>
        </p:nvSpPr>
        <p:spPr>
          <a:xfrm>
            <a:off x="1638202" y="2011268"/>
            <a:ext cx="4253023" cy="1316832"/>
          </a:xfrm>
        </p:spPr>
        <p:txBody>
          <a:bodyPr/>
          <a:lstStyle>
            <a:lvl1pPr>
              <a:lnSpc>
                <a:spcPct val="85000"/>
              </a:lnSpc>
              <a:defRPr sz="5480">
                <a:solidFill>
                  <a:schemeClr val="bg1"/>
                </a:solidFill>
              </a:defRPr>
            </a:lvl1pPr>
          </a:lstStyle>
          <a:p>
            <a:r>
              <a:rPr lang="en-GB" dirty="0"/>
              <a:t>Speaker</a:t>
            </a:r>
            <a:br>
              <a:rPr lang="en-GB" dirty="0"/>
            </a:br>
            <a:r>
              <a:rPr lang="en-GB" dirty="0"/>
              <a:t>Name</a:t>
            </a:r>
          </a:p>
        </p:txBody>
      </p:sp>
      <p:sp>
        <p:nvSpPr>
          <p:cNvPr id="19" name="Text Placeholder 29">
            <a:extLst>
              <a:ext uri="{FF2B5EF4-FFF2-40B4-BE49-F238E27FC236}">
                <a16:creationId xmlns:a16="http://schemas.microsoft.com/office/drawing/2014/main" id="{6A589CBE-F2EC-4450-BB66-6C826963CC4F}"/>
              </a:ext>
            </a:extLst>
          </p:cNvPr>
          <p:cNvSpPr>
            <a:spLocks noGrp="1"/>
          </p:cNvSpPr>
          <p:nvPr>
            <p:ph type="body" sz="quarter" idx="11" hasCustomPrompt="1"/>
          </p:nvPr>
        </p:nvSpPr>
        <p:spPr>
          <a:xfrm>
            <a:off x="1638201" y="4913543"/>
            <a:ext cx="4253022" cy="209385"/>
          </a:xfrm>
        </p:spPr>
        <p:txBody>
          <a:bodyPr wrap="square">
            <a:spAutoFit/>
          </a:bodyPr>
          <a:lstStyle>
            <a:lvl1pPr>
              <a:lnSpc>
                <a:spcPct val="90000"/>
              </a:lnSpc>
              <a:defRPr sz="1512">
                <a:solidFill>
                  <a:schemeClr val="bg1"/>
                </a:solidFill>
              </a:defRPr>
            </a:lvl1pPr>
          </a:lstStyle>
          <a:p>
            <a:pPr lvl="0"/>
            <a:r>
              <a:rPr lang="en-US" dirty="0"/>
              <a:t>Location example</a:t>
            </a:r>
            <a:endParaRPr lang="en-GB" dirty="0"/>
          </a:p>
        </p:txBody>
      </p:sp>
      <p:sp>
        <p:nvSpPr>
          <p:cNvPr id="20" name="Text Placeholder 29">
            <a:extLst>
              <a:ext uri="{FF2B5EF4-FFF2-40B4-BE49-F238E27FC236}">
                <a16:creationId xmlns:a16="http://schemas.microsoft.com/office/drawing/2014/main" id="{6E69067F-BAFF-4676-BFE8-299643919B82}"/>
              </a:ext>
            </a:extLst>
          </p:cNvPr>
          <p:cNvSpPr>
            <a:spLocks noGrp="1"/>
          </p:cNvSpPr>
          <p:nvPr>
            <p:ph type="body" sz="quarter" idx="12" hasCustomPrompt="1"/>
          </p:nvPr>
        </p:nvSpPr>
        <p:spPr>
          <a:xfrm>
            <a:off x="1638201" y="5177494"/>
            <a:ext cx="4253022" cy="209385"/>
          </a:xfrm>
        </p:spPr>
        <p:txBody>
          <a:bodyPr wrap="square">
            <a:spAutoFit/>
          </a:bodyPr>
          <a:lstStyle>
            <a:lvl1pPr>
              <a:lnSpc>
                <a:spcPct val="90000"/>
              </a:lnSpc>
              <a:defRPr sz="1512">
                <a:solidFill>
                  <a:schemeClr val="bg1"/>
                </a:solidFill>
              </a:defRPr>
            </a:lvl1pPr>
          </a:lstStyle>
          <a:p>
            <a:pPr lvl="0"/>
            <a:r>
              <a:rPr lang="en-US" dirty="0"/>
              <a:t>Date</a:t>
            </a:r>
          </a:p>
        </p:txBody>
      </p:sp>
      <p:sp>
        <p:nvSpPr>
          <p:cNvPr id="12" name="Picture Placeholder 34">
            <a:extLst>
              <a:ext uri="{FF2B5EF4-FFF2-40B4-BE49-F238E27FC236}">
                <a16:creationId xmlns:a16="http://schemas.microsoft.com/office/drawing/2014/main" id="{D4649015-251F-40D6-886D-B7E4D24DDB19}"/>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image</a:t>
            </a:r>
          </a:p>
        </p:txBody>
      </p:sp>
      <p:pic>
        <p:nvPicPr>
          <p:cNvPr id="9" name="Picture 8" descr="A picture containing logo&#10;&#10;Description automatically generated">
            <a:extLst>
              <a:ext uri="{FF2B5EF4-FFF2-40B4-BE49-F238E27FC236}">
                <a16:creationId xmlns:a16="http://schemas.microsoft.com/office/drawing/2014/main" id="{2008F7BE-E203-4596-B29B-519B178E8A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0" name="Text Placeholder 29">
            <a:extLst>
              <a:ext uri="{FF2B5EF4-FFF2-40B4-BE49-F238E27FC236}">
                <a16:creationId xmlns:a16="http://schemas.microsoft.com/office/drawing/2014/main" id="{78A81237-0971-4593-86A7-4C78E6E302FB}"/>
              </a:ext>
            </a:extLst>
          </p:cNvPr>
          <p:cNvSpPr>
            <a:spLocks noGrp="1"/>
          </p:cNvSpPr>
          <p:nvPr>
            <p:ph type="body" sz="quarter" idx="13" hasCustomPrompt="1"/>
          </p:nvPr>
        </p:nvSpPr>
        <p:spPr>
          <a:xfrm>
            <a:off x="1638200" y="3716339"/>
            <a:ext cx="4253025"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1392382308"/>
      </p:ext>
    </p:extLst>
  </p:cSld>
  <p:clrMapOvr>
    <a:masterClrMapping/>
  </p:clrMapOvr>
  <p:extLst>
    <p:ext uri="{DCECCB84-F9BA-43D5-87BE-67443E8EF086}">
      <p15:sldGuideLst xmlns:p15="http://schemas.microsoft.com/office/powerpoint/2012/main">
        <p15:guide id="1" orient="horz" pos="1333">
          <p15:clr>
            <a:srgbClr val="A4A3A4"/>
          </p15:clr>
        </p15:guide>
        <p15:guide id="5" orient="horz" pos="2526">
          <p15:clr>
            <a:srgbClr val="A4A3A4"/>
          </p15:clr>
        </p15:guide>
        <p15:guide id="7" pos="3927">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Speaker + Partner Logo">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3BE4BB8-3ABE-4848-943A-77FF5BF270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11"/>
            <a:ext cx="12193819" cy="6852179"/>
          </a:xfrm>
          <a:prstGeom prst="rect">
            <a:avLst/>
          </a:prstGeom>
        </p:spPr>
      </p:pic>
      <p:sp>
        <p:nvSpPr>
          <p:cNvPr id="13" name="Title 11">
            <a:extLst>
              <a:ext uri="{FF2B5EF4-FFF2-40B4-BE49-F238E27FC236}">
                <a16:creationId xmlns:a16="http://schemas.microsoft.com/office/drawing/2014/main" id="{0B4AE2CE-CC10-4265-9702-BC4388D8EF1D}"/>
              </a:ext>
            </a:extLst>
          </p:cNvPr>
          <p:cNvSpPr>
            <a:spLocks noGrp="1"/>
          </p:cNvSpPr>
          <p:nvPr>
            <p:ph type="title" hasCustomPrompt="1"/>
          </p:nvPr>
        </p:nvSpPr>
        <p:spPr>
          <a:xfrm>
            <a:off x="1638202" y="2011268"/>
            <a:ext cx="4253023" cy="1316832"/>
          </a:xfrm>
        </p:spPr>
        <p:txBody>
          <a:bodyPr/>
          <a:lstStyle>
            <a:lvl1pPr>
              <a:lnSpc>
                <a:spcPct val="85000"/>
              </a:lnSpc>
              <a:defRPr sz="5480">
                <a:solidFill>
                  <a:schemeClr val="bg1"/>
                </a:solidFill>
              </a:defRPr>
            </a:lvl1pPr>
          </a:lstStyle>
          <a:p>
            <a:r>
              <a:rPr lang="en-GB" dirty="0"/>
              <a:t>Speaker</a:t>
            </a:r>
            <a:br>
              <a:rPr lang="en-GB" dirty="0"/>
            </a:br>
            <a:r>
              <a:rPr lang="en-GB" dirty="0"/>
              <a:t>Name</a:t>
            </a:r>
          </a:p>
        </p:txBody>
      </p:sp>
      <p:sp>
        <p:nvSpPr>
          <p:cNvPr id="15" name="Text Placeholder 29">
            <a:extLst>
              <a:ext uri="{FF2B5EF4-FFF2-40B4-BE49-F238E27FC236}">
                <a16:creationId xmlns:a16="http://schemas.microsoft.com/office/drawing/2014/main" id="{433AE29C-3F8C-4F9A-B196-0E84D9F9BE82}"/>
              </a:ext>
            </a:extLst>
          </p:cNvPr>
          <p:cNvSpPr>
            <a:spLocks noGrp="1"/>
          </p:cNvSpPr>
          <p:nvPr>
            <p:ph type="body" sz="quarter" idx="11" hasCustomPrompt="1"/>
          </p:nvPr>
        </p:nvSpPr>
        <p:spPr>
          <a:xfrm>
            <a:off x="1638201" y="4913543"/>
            <a:ext cx="4253022" cy="209385"/>
          </a:xfrm>
        </p:spPr>
        <p:txBody>
          <a:bodyPr wrap="square">
            <a:spAutoFit/>
          </a:bodyPr>
          <a:lstStyle>
            <a:lvl1pPr>
              <a:lnSpc>
                <a:spcPct val="90000"/>
              </a:lnSpc>
              <a:defRPr sz="1512">
                <a:solidFill>
                  <a:schemeClr val="bg1"/>
                </a:solidFill>
              </a:defRPr>
            </a:lvl1pPr>
          </a:lstStyle>
          <a:p>
            <a:pPr lvl="0"/>
            <a:r>
              <a:rPr lang="en-US" dirty="0"/>
              <a:t>Location example</a:t>
            </a:r>
            <a:endParaRPr lang="en-GB" dirty="0"/>
          </a:p>
        </p:txBody>
      </p:sp>
      <p:sp>
        <p:nvSpPr>
          <p:cNvPr id="16" name="Text Placeholder 29">
            <a:extLst>
              <a:ext uri="{FF2B5EF4-FFF2-40B4-BE49-F238E27FC236}">
                <a16:creationId xmlns:a16="http://schemas.microsoft.com/office/drawing/2014/main" id="{EA79F43D-B6B6-4BEA-A946-22C97D528C52}"/>
              </a:ext>
            </a:extLst>
          </p:cNvPr>
          <p:cNvSpPr>
            <a:spLocks noGrp="1"/>
          </p:cNvSpPr>
          <p:nvPr>
            <p:ph type="body" sz="quarter" idx="12" hasCustomPrompt="1"/>
          </p:nvPr>
        </p:nvSpPr>
        <p:spPr>
          <a:xfrm>
            <a:off x="1638201" y="5177494"/>
            <a:ext cx="4253022" cy="209385"/>
          </a:xfrm>
        </p:spPr>
        <p:txBody>
          <a:bodyPr wrap="square">
            <a:spAutoFit/>
          </a:bodyPr>
          <a:lstStyle>
            <a:lvl1pPr>
              <a:lnSpc>
                <a:spcPct val="90000"/>
              </a:lnSpc>
              <a:defRPr sz="1512">
                <a:solidFill>
                  <a:schemeClr val="bg1"/>
                </a:solidFill>
              </a:defRPr>
            </a:lvl1pPr>
          </a:lstStyle>
          <a:p>
            <a:pPr lvl="0"/>
            <a:r>
              <a:rPr lang="en-US" dirty="0"/>
              <a:t>Date</a:t>
            </a:r>
          </a:p>
        </p:txBody>
      </p:sp>
      <p:sp>
        <p:nvSpPr>
          <p:cNvPr id="11" name="Picture Placeholder 5">
            <a:extLst>
              <a:ext uri="{FF2B5EF4-FFF2-40B4-BE49-F238E27FC236}">
                <a16:creationId xmlns:a16="http://schemas.microsoft.com/office/drawing/2014/main" id="{798E02B1-42D0-492A-8573-A2C4C2CA332D}"/>
              </a:ext>
            </a:extLst>
          </p:cNvPr>
          <p:cNvSpPr>
            <a:spLocks noGrp="1"/>
          </p:cNvSpPr>
          <p:nvPr>
            <p:ph type="pic" sz="quarter" idx="16" hasCustomPrompt="1"/>
          </p:nvPr>
        </p:nvSpPr>
        <p:spPr>
          <a:xfrm>
            <a:off x="8481811" y="5567250"/>
            <a:ext cx="3742193" cy="1290750"/>
          </a:xfrm>
          <a:solidFill>
            <a:schemeClr val="bg1"/>
          </a:solidFill>
          <a:ln w="6350">
            <a:noFill/>
          </a:ln>
        </p:spPr>
        <p:txBody>
          <a:bodyPr vert="horz" lIns="0" tIns="0" rIns="0" bIns="0" rtlCol="0" anchor="ctr">
            <a:noAutofit/>
          </a:bodyPr>
          <a:lstStyle>
            <a:lvl1pPr algn="ctr">
              <a:spcAft>
                <a:spcPts val="0"/>
              </a:spcAft>
              <a:defRPr lang="en-GB" sz="1512" dirty="0">
                <a:solidFill>
                  <a:schemeClr val="tx1"/>
                </a:solidFill>
              </a:defRPr>
            </a:lvl1pPr>
          </a:lstStyle>
          <a:p>
            <a:pPr lvl="0" algn="ctr"/>
            <a:r>
              <a:rPr lang="en-GB" dirty="0"/>
              <a:t>Click on icon to add partner logo,</a:t>
            </a:r>
            <a:br>
              <a:rPr lang="en-GB" dirty="0"/>
            </a:br>
            <a:r>
              <a:rPr lang="en-GB" dirty="0"/>
              <a:t>delete this if it is not required</a:t>
            </a:r>
          </a:p>
        </p:txBody>
      </p:sp>
      <p:sp>
        <p:nvSpPr>
          <p:cNvPr id="17" name="Picture Placeholder 34">
            <a:extLst>
              <a:ext uri="{FF2B5EF4-FFF2-40B4-BE49-F238E27FC236}">
                <a16:creationId xmlns:a16="http://schemas.microsoft.com/office/drawing/2014/main" id="{86E15A96-B819-405B-95EB-BC6F2B87930B}"/>
              </a:ext>
            </a:extLst>
          </p:cNvPr>
          <p:cNvSpPr>
            <a:spLocks noGrp="1"/>
          </p:cNvSpPr>
          <p:nvPr>
            <p:ph type="pic" sz="quarter" idx="14" hasCustomPrompt="1"/>
          </p:nvPr>
        </p:nvSpPr>
        <p:spPr>
          <a:xfrm>
            <a:off x="7525694" y="1285501"/>
            <a:ext cx="3742193" cy="4286999"/>
          </a:xfrm>
        </p:spPr>
        <p:txBody>
          <a:bodyPr vert="horz" lIns="0" tIns="0" rIns="0" bIns="936000" rtlCol="0" anchor="ctr" anchorCtr="0">
            <a:noAutofit/>
          </a:bodyPr>
          <a:lstStyle>
            <a:lvl1pPr algn="ctr">
              <a:defRPr lang="en-GB" sz="1512" dirty="0">
                <a:solidFill>
                  <a:schemeClr val="bg1"/>
                </a:solidFill>
              </a:defRPr>
            </a:lvl1pPr>
          </a:lstStyle>
          <a:p>
            <a:pPr lvl="0" algn="ctr"/>
            <a:r>
              <a:rPr lang="en-GB" dirty="0"/>
              <a:t>Click icon to add image</a:t>
            </a:r>
          </a:p>
        </p:txBody>
      </p:sp>
      <p:pic>
        <p:nvPicPr>
          <p:cNvPr id="10" name="Picture 9" descr="A picture containing logo&#10;&#10;Description automatically generated">
            <a:extLst>
              <a:ext uri="{FF2B5EF4-FFF2-40B4-BE49-F238E27FC236}">
                <a16:creationId xmlns:a16="http://schemas.microsoft.com/office/drawing/2014/main" id="{DD3161C0-7833-41BE-82A8-49ADC552D1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064" y="435000"/>
            <a:ext cx="1019647" cy="1019522"/>
          </a:xfrm>
          <a:prstGeom prst="rect">
            <a:avLst/>
          </a:prstGeom>
        </p:spPr>
      </p:pic>
      <p:sp>
        <p:nvSpPr>
          <p:cNvPr id="12" name="Text Placeholder 29">
            <a:extLst>
              <a:ext uri="{FF2B5EF4-FFF2-40B4-BE49-F238E27FC236}">
                <a16:creationId xmlns:a16="http://schemas.microsoft.com/office/drawing/2014/main" id="{95E31A79-08E4-4AFD-87E8-2920ABFDAE64}"/>
              </a:ext>
            </a:extLst>
          </p:cNvPr>
          <p:cNvSpPr>
            <a:spLocks noGrp="1"/>
          </p:cNvSpPr>
          <p:nvPr>
            <p:ph type="body" sz="quarter" idx="13" hasCustomPrompt="1"/>
          </p:nvPr>
        </p:nvSpPr>
        <p:spPr>
          <a:xfrm>
            <a:off x="1638200" y="3716339"/>
            <a:ext cx="4253025" cy="314078"/>
          </a:xfrm>
        </p:spPr>
        <p:txBody>
          <a:bodyPr wrap="square">
            <a:spAutoFit/>
          </a:bodyPr>
          <a:lstStyle>
            <a:lvl1pPr>
              <a:lnSpc>
                <a:spcPct val="90000"/>
              </a:lnSpc>
              <a:spcAft>
                <a:spcPts val="0"/>
              </a:spcAft>
              <a:defRPr sz="2268">
                <a:solidFill>
                  <a:schemeClr val="bg1"/>
                </a:solidFill>
              </a:defRPr>
            </a:lvl1pPr>
          </a:lstStyle>
          <a:p>
            <a:pPr lvl="0"/>
            <a:r>
              <a:rPr lang="en-US" dirty="0"/>
              <a:t>Short subheading here</a:t>
            </a:r>
            <a:endParaRPr lang="en-GB" dirty="0"/>
          </a:p>
        </p:txBody>
      </p:sp>
    </p:spTree>
    <p:extLst>
      <p:ext uri="{BB962C8B-B14F-4D97-AF65-F5344CB8AC3E}">
        <p14:creationId xmlns:p14="http://schemas.microsoft.com/office/powerpoint/2010/main" val="168760574"/>
      </p:ext>
    </p:extLst>
  </p:cSld>
  <p:clrMapOvr>
    <a:masterClrMapping/>
  </p:clrMapOvr>
  <p:extLst>
    <p:ext uri="{DCECCB84-F9BA-43D5-87BE-67443E8EF086}">
      <p15:sldGuideLst xmlns:p15="http://schemas.microsoft.com/office/powerpoint/2012/main">
        <p15:guide id="1" orient="horz" pos="1333">
          <p15:clr>
            <a:srgbClr val="A4A3A4"/>
          </p15:clr>
        </p15:guide>
        <p15:guide id="5" orient="horz" pos="2526">
          <p15:clr>
            <a:srgbClr val="A4A3A4"/>
          </p15:clr>
        </p15:guide>
        <p15:guide id="7" pos="3927">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 Short - 1">
    <p:bg>
      <p:bgPr>
        <a:solidFill>
          <a:schemeClr val="accent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F3ABCF9-E020-4900-8E16-FE905EA03A8C}"/>
              </a:ext>
            </a:extLst>
          </p:cNvPr>
          <p:cNvSpPr/>
          <p:nvPr userDrawn="1"/>
        </p:nvSpPr>
        <p:spPr>
          <a:xfrm>
            <a:off x="823023" y="333000"/>
            <a:ext cx="340199" cy="3401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Freeform: Shape 17">
            <a:extLst>
              <a:ext uri="{FF2B5EF4-FFF2-40B4-BE49-F238E27FC236}">
                <a16:creationId xmlns:a16="http://schemas.microsoft.com/office/drawing/2014/main" id="{BD08D836-B506-4364-8807-44B04E5CCC12}"/>
              </a:ext>
            </a:extLst>
          </p:cNvPr>
          <p:cNvSpPr/>
          <p:nvPr userDrawn="1"/>
        </p:nvSpPr>
        <p:spPr>
          <a:xfrm>
            <a:off x="430221" y="4442883"/>
            <a:ext cx="4762791" cy="2415117"/>
          </a:xfrm>
          <a:custGeom>
            <a:avLst/>
            <a:gdLst>
              <a:gd name="connsiteX0" fmla="*/ 2520000 w 5040000"/>
              <a:gd name="connsiteY0" fmla="*/ 0 h 2555999"/>
              <a:gd name="connsiteX1" fmla="*/ 5026990 w 5040000"/>
              <a:gd name="connsiteY1" fmla="*/ 2294664 h 2555999"/>
              <a:gd name="connsiteX2" fmla="*/ 5040000 w 5040000"/>
              <a:gd name="connsiteY2" fmla="*/ 2555999 h 2555999"/>
              <a:gd name="connsiteX3" fmla="*/ 0 w 5040000"/>
              <a:gd name="connsiteY3" fmla="*/ 2555999 h 2555999"/>
              <a:gd name="connsiteX4" fmla="*/ 13011 w 5040000"/>
              <a:gd name="connsiteY4" fmla="*/ 2294664 h 2555999"/>
              <a:gd name="connsiteX5" fmla="*/ 2520000 w 5040000"/>
              <a:gd name="connsiteY5" fmla="*/ 0 h 255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0" h="2555999">
                <a:moveTo>
                  <a:pt x="2520000" y="0"/>
                </a:moveTo>
                <a:cubicBezTo>
                  <a:pt x="3824773" y="0"/>
                  <a:pt x="4897941" y="1005786"/>
                  <a:pt x="5026990" y="2294664"/>
                </a:cubicBezTo>
                <a:lnTo>
                  <a:pt x="5040000" y="2555999"/>
                </a:lnTo>
                <a:lnTo>
                  <a:pt x="0" y="2555999"/>
                </a:lnTo>
                <a:lnTo>
                  <a:pt x="13011" y="2294664"/>
                </a:lnTo>
                <a:cubicBezTo>
                  <a:pt x="142060" y="1005786"/>
                  <a:pt x="1215227" y="0"/>
                  <a:pt x="252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701"/>
          </a:p>
        </p:txBody>
      </p:sp>
      <p:sp>
        <p:nvSpPr>
          <p:cNvPr id="2" name="Title 1">
            <a:extLst>
              <a:ext uri="{FF2B5EF4-FFF2-40B4-BE49-F238E27FC236}">
                <a16:creationId xmlns:a16="http://schemas.microsoft.com/office/drawing/2014/main" id="{4959464D-6FEE-46C3-8CEE-66FEE66ACDDA}"/>
              </a:ext>
            </a:extLst>
          </p:cNvPr>
          <p:cNvSpPr>
            <a:spLocks noGrp="1"/>
          </p:cNvSpPr>
          <p:nvPr>
            <p:ph type="title" hasCustomPrompt="1"/>
          </p:nvPr>
        </p:nvSpPr>
        <p:spPr>
          <a:xfrm>
            <a:off x="4224520" y="831639"/>
            <a:ext cx="6329279" cy="494381"/>
          </a:xfrm>
        </p:spPr>
        <p:txBody>
          <a:bodyPr>
            <a:spAutoFit/>
          </a:bodyPr>
          <a:lstStyle>
            <a:lvl1pPr marL="0" indent="675013">
              <a:tabLst>
                <a:tab pos="2962557" algn="l"/>
              </a:tabLst>
              <a:defRPr>
                <a:solidFill>
                  <a:schemeClr val="tx1"/>
                </a:solidFill>
              </a:defRPr>
            </a:lvl1pPr>
          </a:lstStyle>
          <a:p>
            <a:r>
              <a:rPr lang="en-US" dirty="0"/>
              <a:t>Click to add short quote</a:t>
            </a:r>
            <a:endParaRPr lang="en-GB" dirty="0"/>
          </a:p>
        </p:txBody>
      </p:sp>
      <p:sp>
        <p:nvSpPr>
          <p:cNvPr id="3" name="Footer Placeholder 2">
            <a:extLst>
              <a:ext uri="{FF2B5EF4-FFF2-40B4-BE49-F238E27FC236}">
                <a16:creationId xmlns:a16="http://schemas.microsoft.com/office/drawing/2014/main" id="{B76C2B20-5F45-40F3-AA33-FBD8EE95659F}"/>
              </a:ext>
            </a:extLst>
          </p:cNvPr>
          <p:cNvSpPr>
            <a:spLocks noGrp="1"/>
          </p:cNvSpPr>
          <p:nvPr>
            <p:ph type="ftr" sz="quarter" idx="10"/>
          </p:nvPr>
        </p:nvSpPr>
        <p:spPr>
          <a:xfrm>
            <a:off x="1638204" y="437647"/>
            <a:ext cx="4507641" cy="130865"/>
          </a:xfrm>
          <a:prstGeom prst="rect">
            <a:avLst/>
          </a:prstGeom>
        </p:spPr>
        <p:txBody>
          <a:bodyPr/>
          <a:lstStyle/>
          <a:p>
            <a:r>
              <a:rPr lang="en-GB"/>
              <a:t>UUKi EUA Funding Forum</a:t>
            </a:r>
            <a:endParaRPr lang="en-GB" dirty="0"/>
          </a:p>
        </p:txBody>
      </p:sp>
      <p:sp>
        <p:nvSpPr>
          <p:cNvPr id="4" name="Slide Number Placeholder 3">
            <a:extLst>
              <a:ext uri="{FF2B5EF4-FFF2-40B4-BE49-F238E27FC236}">
                <a16:creationId xmlns:a16="http://schemas.microsoft.com/office/drawing/2014/main" id="{3711F2ED-C3D1-419A-B3B8-66C367865DB2}"/>
              </a:ext>
            </a:extLst>
          </p:cNvPr>
          <p:cNvSpPr>
            <a:spLocks noGrp="1"/>
          </p:cNvSpPr>
          <p:nvPr>
            <p:ph type="sldNum" sz="quarter" idx="11"/>
          </p:nvPr>
        </p:nvSpPr>
        <p:spPr>
          <a:xfrm>
            <a:off x="894658" y="392294"/>
            <a:ext cx="196928" cy="203569"/>
          </a:xfrm>
        </p:spPr>
        <p:txBody>
          <a:bodyPr/>
          <a:lstStyle>
            <a:lvl1pPr>
              <a:defRPr>
                <a:solidFill>
                  <a:schemeClr val="accent1"/>
                </a:solidFill>
              </a:defRPr>
            </a:lvl1pPr>
          </a:lstStyle>
          <a:p>
            <a:fld id="{6592F58D-D222-4B0B-9000-A2EA61AE4409}" type="slidenum">
              <a:rPr lang="en-GB" smtClean="0"/>
              <a:pPr/>
              <a:t>‹#›</a:t>
            </a:fld>
            <a:endParaRPr lang="en-GB" dirty="0"/>
          </a:p>
        </p:txBody>
      </p:sp>
      <p:sp>
        <p:nvSpPr>
          <p:cNvPr id="30" name="Text Placeholder 29">
            <a:extLst>
              <a:ext uri="{FF2B5EF4-FFF2-40B4-BE49-F238E27FC236}">
                <a16:creationId xmlns:a16="http://schemas.microsoft.com/office/drawing/2014/main" id="{3C4BE276-A6B2-49DD-A692-80CBA7B0984C}"/>
              </a:ext>
            </a:extLst>
          </p:cNvPr>
          <p:cNvSpPr>
            <a:spLocks noGrp="1"/>
          </p:cNvSpPr>
          <p:nvPr>
            <p:ph type="body" sz="quarter" idx="13"/>
          </p:nvPr>
        </p:nvSpPr>
        <p:spPr>
          <a:xfrm>
            <a:off x="6132513" y="3361502"/>
            <a:ext cx="4421285" cy="2108976"/>
          </a:xfrm>
        </p:spPr>
        <p:txBody>
          <a:bodyPr/>
          <a:lstStyle>
            <a:lvl1pPr>
              <a:defRPr sz="1701"/>
            </a:lvl1pPr>
            <a:lvl2pPr>
              <a:defRPr sz="1701"/>
            </a:lvl2pPr>
            <a:lvl3pPr>
              <a:defRPr sz="1701"/>
            </a:lvl3pPr>
            <a:lvl4pPr>
              <a:defRPr sz="1701"/>
            </a:lvl4pPr>
            <a:lvl5pPr>
              <a:defRPr sz="1701"/>
            </a:lvl5pPr>
          </a:lstStyle>
          <a:p>
            <a:pPr lvl="0"/>
            <a:r>
              <a:rPr lang="en-GB"/>
              <a:t>Click to edit Master text styles</a:t>
            </a:r>
          </a:p>
        </p:txBody>
      </p:sp>
      <p:sp>
        <p:nvSpPr>
          <p:cNvPr id="31" name="Text Placeholder 29">
            <a:extLst>
              <a:ext uri="{FF2B5EF4-FFF2-40B4-BE49-F238E27FC236}">
                <a16:creationId xmlns:a16="http://schemas.microsoft.com/office/drawing/2014/main" id="{C514EF26-5072-429D-9EC7-CB45302988E7}"/>
              </a:ext>
            </a:extLst>
          </p:cNvPr>
          <p:cNvSpPr>
            <a:spLocks noGrp="1"/>
          </p:cNvSpPr>
          <p:nvPr>
            <p:ph type="body" sz="quarter" idx="14" hasCustomPrompt="1"/>
          </p:nvPr>
        </p:nvSpPr>
        <p:spPr>
          <a:xfrm>
            <a:off x="6132513" y="5756550"/>
            <a:ext cx="4421285" cy="348975"/>
          </a:xfrm>
        </p:spPr>
        <p:txBody>
          <a:bodyPr wrap="square" anchor="b">
            <a:spAutoFit/>
          </a:bodyPr>
          <a:lstStyle>
            <a:lvl1pPr>
              <a:spcAft>
                <a:spcPts val="0"/>
              </a:spcAft>
              <a:defRPr sz="1134" b="0">
                <a:latin typeface="+mn-lt"/>
              </a:defRPr>
            </a:lvl1pPr>
            <a:lvl2pPr>
              <a:defRPr sz="1134" b="0">
                <a:latin typeface="+mn-lt"/>
              </a:defRPr>
            </a:lvl2pPr>
            <a:lvl3pPr>
              <a:defRPr sz="1417"/>
            </a:lvl3pPr>
            <a:lvl4pPr>
              <a:defRPr sz="1417"/>
            </a:lvl4pPr>
            <a:lvl5pPr>
              <a:defRPr sz="1417"/>
            </a:lvl5pPr>
          </a:lstStyle>
          <a:p>
            <a:pPr lvl="0"/>
            <a:r>
              <a:rPr lang="en-US" dirty="0"/>
              <a:t>Caption about the image and the quote here</a:t>
            </a:r>
          </a:p>
          <a:p>
            <a:pPr lvl="1"/>
            <a:r>
              <a:rPr lang="en-GB" dirty="0"/>
              <a:t>Name – University of Arts, London</a:t>
            </a:r>
            <a:endParaRPr lang="en-US" dirty="0"/>
          </a:p>
        </p:txBody>
      </p:sp>
      <p:pic>
        <p:nvPicPr>
          <p:cNvPr id="38" name="Graphic 37">
            <a:extLst>
              <a:ext uri="{FF2B5EF4-FFF2-40B4-BE49-F238E27FC236}">
                <a16:creationId xmlns:a16="http://schemas.microsoft.com/office/drawing/2014/main" id="{063BD62C-2080-40E7-AFCC-C8DEC062C7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4519" y="878373"/>
            <a:ext cx="451407" cy="338555"/>
          </a:xfrm>
          <a:prstGeom prst="rect">
            <a:avLst/>
          </a:prstGeom>
        </p:spPr>
      </p:pic>
      <p:sp>
        <p:nvSpPr>
          <p:cNvPr id="12" name="Text Placeholder 29">
            <a:extLst>
              <a:ext uri="{FF2B5EF4-FFF2-40B4-BE49-F238E27FC236}">
                <a16:creationId xmlns:a16="http://schemas.microsoft.com/office/drawing/2014/main" id="{78A9D0A0-9DCD-4275-A1CA-F5629921CC34}"/>
              </a:ext>
            </a:extLst>
          </p:cNvPr>
          <p:cNvSpPr>
            <a:spLocks noGrp="1"/>
          </p:cNvSpPr>
          <p:nvPr>
            <p:ph type="body" sz="quarter" idx="15" hasCustomPrompt="1"/>
          </p:nvPr>
        </p:nvSpPr>
        <p:spPr>
          <a:xfrm>
            <a:off x="6132513" y="3021002"/>
            <a:ext cx="4421285" cy="261731"/>
          </a:xfrm>
        </p:spPr>
        <p:txBody>
          <a:bodyPr>
            <a:spAutoFit/>
          </a:bodyPr>
          <a:lstStyle>
            <a:lvl1pPr>
              <a:defRPr sz="1701" b="1">
                <a:latin typeface="+mj-lt"/>
              </a:defRPr>
            </a:lvl1pPr>
            <a:lvl2pPr>
              <a:defRPr sz="1701"/>
            </a:lvl2pPr>
            <a:lvl3pPr>
              <a:defRPr sz="1701"/>
            </a:lvl3pPr>
            <a:lvl4pPr>
              <a:defRPr sz="1701"/>
            </a:lvl4pPr>
            <a:lvl5pPr>
              <a:defRPr sz="1701"/>
            </a:lvl5pPr>
          </a:lstStyle>
          <a:p>
            <a:pPr lvl="0"/>
            <a:r>
              <a:rPr lang="en-US" dirty="0"/>
              <a:t>Click to add heading</a:t>
            </a:r>
            <a:endParaRPr lang="en-GB" dirty="0"/>
          </a:p>
        </p:txBody>
      </p:sp>
      <p:sp>
        <p:nvSpPr>
          <p:cNvPr id="20" name="Picture Placeholder 19">
            <a:extLst>
              <a:ext uri="{FF2B5EF4-FFF2-40B4-BE49-F238E27FC236}">
                <a16:creationId xmlns:a16="http://schemas.microsoft.com/office/drawing/2014/main" id="{41D1134D-F27E-4D8F-957D-8464CDC79CB8}"/>
              </a:ext>
            </a:extLst>
          </p:cNvPr>
          <p:cNvSpPr>
            <a:spLocks noGrp="1"/>
          </p:cNvSpPr>
          <p:nvPr>
            <p:ph type="pic" sz="quarter" idx="12" hasCustomPrompt="1"/>
          </p:nvPr>
        </p:nvSpPr>
        <p:spPr>
          <a:xfrm>
            <a:off x="722271" y="2751868"/>
            <a:ext cx="4178694" cy="4106131"/>
          </a:xfrm>
        </p:spPr>
        <p:txBody>
          <a:bodyPr bIns="1188000" anchor="ctr" anchorCtr="0"/>
          <a:lstStyle>
            <a:lvl1pPr algn="ctr">
              <a:defRPr sz="1512">
                <a:solidFill>
                  <a:schemeClr val="tx1"/>
                </a:solidFill>
              </a:defRPr>
            </a:lvl1pPr>
          </a:lstStyle>
          <a:p>
            <a:r>
              <a:rPr lang="en-GB" dirty="0"/>
              <a:t>Click icon to add image</a:t>
            </a:r>
          </a:p>
        </p:txBody>
      </p:sp>
    </p:spTree>
    <p:extLst>
      <p:ext uri="{BB962C8B-B14F-4D97-AF65-F5344CB8AC3E}">
        <p14:creationId xmlns:p14="http://schemas.microsoft.com/office/powerpoint/2010/main" val="3467353023"/>
      </p:ext>
    </p:extLst>
  </p:cSld>
  <p:clrMapOvr>
    <a:masterClrMapping/>
  </p:clrMapOvr>
  <p:extLst>
    <p:ext uri="{DCECCB84-F9BA-43D5-87BE-67443E8EF086}">
      <p15:sldGuideLst xmlns:p15="http://schemas.microsoft.com/office/powerpoint/2012/main">
        <p15:guide id="1" pos="4086">
          <p15:clr>
            <a:srgbClr val="A4A3A4"/>
          </p15:clr>
        </p15:guide>
        <p15:guide id="2" orient="horz" pos="585">
          <p15:clr>
            <a:srgbClr val="A4A3A4"/>
          </p15:clr>
        </p15:guide>
        <p15:guide id="3" orient="horz" pos="290">
          <p15:clr>
            <a:srgbClr val="A4A3A4"/>
          </p15:clr>
        </p15:guide>
        <p15:guide id="4" orient="horz" pos="3828">
          <p15:clr>
            <a:srgbClr val="A4A3A4"/>
          </p15:clr>
        </p15:guide>
        <p15:guide id="5" pos="2816">
          <p15:clr>
            <a:srgbClr val="A4A3A4"/>
          </p15:clr>
        </p15:guide>
        <p15:guide id="6" orient="horz" pos="2014">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 Layout - 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6C2B20-5F45-40F3-AA33-FBD8EE95659F}"/>
              </a:ext>
            </a:extLst>
          </p:cNvPr>
          <p:cNvSpPr>
            <a:spLocks noGrp="1"/>
          </p:cNvSpPr>
          <p:nvPr>
            <p:ph type="ftr" sz="quarter" idx="10"/>
          </p:nvPr>
        </p:nvSpPr>
        <p:spPr>
          <a:xfrm>
            <a:off x="1638204" y="437648"/>
            <a:ext cx="4507641" cy="130865"/>
          </a:xfrm>
          <a:prstGeom prst="rect">
            <a:avLst/>
          </a:prstGeom>
        </p:spPr>
        <p:txBody>
          <a:bodyPr/>
          <a:lstStyle/>
          <a:p>
            <a:r>
              <a:rPr lang="en-GB"/>
              <a:t>INSERT&gt;HEADER&amp;FOOTER&gt;APPLY TO ALL</a:t>
            </a:r>
          </a:p>
        </p:txBody>
      </p:sp>
      <p:sp>
        <p:nvSpPr>
          <p:cNvPr id="4" name="Slide Number Placeholder 3">
            <a:extLst>
              <a:ext uri="{FF2B5EF4-FFF2-40B4-BE49-F238E27FC236}">
                <a16:creationId xmlns:a16="http://schemas.microsoft.com/office/drawing/2014/main" id="{3711F2ED-C3D1-419A-B3B8-66C367865DB2}"/>
              </a:ext>
            </a:extLst>
          </p:cNvPr>
          <p:cNvSpPr>
            <a:spLocks noGrp="1"/>
          </p:cNvSpPr>
          <p:nvPr>
            <p:ph type="sldNum" sz="quarter" idx="11"/>
          </p:nvPr>
        </p:nvSpPr>
        <p:spPr>
          <a:xfrm>
            <a:off x="894538" y="392288"/>
            <a:ext cx="197170" cy="203582"/>
          </a:xfrm>
        </p:spPr>
        <p:txBody>
          <a:bodyPr/>
          <a:lstStyle/>
          <a:p>
            <a:fld id="{6592F58D-D222-4B0B-9000-A2EA61AE4409}" type="slidenum">
              <a:rPr lang="en-GB" smtClean="0"/>
              <a:pPr/>
              <a:t>‹#›</a:t>
            </a:fld>
            <a:endParaRPr lang="en-GB"/>
          </a:p>
        </p:txBody>
      </p:sp>
      <p:sp>
        <p:nvSpPr>
          <p:cNvPr id="21" name="Text Placeholder 13">
            <a:extLst>
              <a:ext uri="{FF2B5EF4-FFF2-40B4-BE49-F238E27FC236}">
                <a16:creationId xmlns:a16="http://schemas.microsoft.com/office/drawing/2014/main" id="{59BC632C-DE4F-40E8-A537-7A39B9E14397}"/>
              </a:ext>
            </a:extLst>
          </p:cNvPr>
          <p:cNvSpPr>
            <a:spLocks noGrp="1"/>
          </p:cNvSpPr>
          <p:nvPr>
            <p:ph type="body" sz="quarter" idx="13" hasCustomPrompt="1"/>
          </p:nvPr>
        </p:nvSpPr>
        <p:spPr>
          <a:xfrm>
            <a:off x="1638204" y="4159502"/>
            <a:ext cx="4151008" cy="290813"/>
          </a:xfrm>
        </p:spPr>
        <p:txBody>
          <a:bodyPr wrap="square">
            <a:spAutoFit/>
          </a:bodyPr>
          <a:lstStyle>
            <a:lvl1pPr>
              <a:defRPr sz="1890" b="1">
                <a:latin typeface="+mj-lt"/>
              </a:defRPr>
            </a:lvl1pPr>
          </a:lstStyle>
          <a:p>
            <a:pPr lvl="0"/>
            <a:r>
              <a:rPr lang="en-GB"/>
              <a:t>Click to add Heading B</a:t>
            </a:r>
          </a:p>
        </p:txBody>
      </p:sp>
      <p:sp>
        <p:nvSpPr>
          <p:cNvPr id="22" name="Text Placeholder 13">
            <a:extLst>
              <a:ext uri="{FF2B5EF4-FFF2-40B4-BE49-F238E27FC236}">
                <a16:creationId xmlns:a16="http://schemas.microsoft.com/office/drawing/2014/main" id="{9258275C-E7A6-47C3-AE2A-98BDFD80BA81}"/>
              </a:ext>
            </a:extLst>
          </p:cNvPr>
          <p:cNvSpPr>
            <a:spLocks noGrp="1"/>
          </p:cNvSpPr>
          <p:nvPr>
            <p:ph type="body" sz="quarter" idx="14" hasCustomPrompt="1"/>
          </p:nvPr>
        </p:nvSpPr>
        <p:spPr>
          <a:xfrm>
            <a:off x="1638204" y="4528502"/>
            <a:ext cx="4151008" cy="232650"/>
          </a:xfrm>
        </p:spPr>
        <p:txBody>
          <a:bodyPr wrap="square">
            <a:spAutoFit/>
          </a:bodyPr>
          <a:lstStyle>
            <a:lvl1pPr>
              <a:spcAft>
                <a:spcPts val="567"/>
              </a:spcAft>
              <a:defRPr sz="1512"/>
            </a:lvl1pPr>
          </a:lstStyle>
          <a:p>
            <a:pPr lvl="0"/>
            <a:r>
              <a:rPr lang="en-GB"/>
              <a:t>Click to add small body text</a:t>
            </a:r>
          </a:p>
        </p:txBody>
      </p:sp>
      <p:sp>
        <p:nvSpPr>
          <p:cNvPr id="24" name="Text Placeholder 13">
            <a:extLst>
              <a:ext uri="{FF2B5EF4-FFF2-40B4-BE49-F238E27FC236}">
                <a16:creationId xmlns:a16="http://schemas.microsoft.com/office/drawing/2014/main" id="{59934F15-35EB-4F43-B52E-5366476FF72D}"/>
              </a:ext>
            </a:extLst>
          </p:cNvPr>
          <p:cNvSpPr>
            <a:spLocks noGrp="1"/>
          </p:cNvSpPr>
          <p:nvPr>
            <p:ph type="body" sz="quarter" idx="15" hasCustomPrompt="1"/>
          </p:nvPr>
        </p:nvSpPr>
        <p:spPr>
          <a:xfrm>
            <a:off x="6402789" y="4159502"/>
            <a:ext cx="4151011" cy="290813"/>
          </a:xfrm>
        </p:spPr>
        <p:txBody>
          <a:bodyPr wrap="square">
            <a:spAutoFit/>
          </a:bodyPr>
          <a:lstStyle>
            <a:lvl1pPr>
              <a:defRPr sz="1890" b="1">
                <a:latin typeface="+mj-lt"/>
              </a:defRPr>
            </a:lvl1pPr>
          </a:lstStyle>
          <a:p>
            <a:pPr lvl="0"/>
            <a:r>
              <a:rPr lang="en-GB"/>
              <a:t>Click to add Heading B</a:t>
            </a:r>
          </a:p>
        </p:txBody>
      </p:sp>
      <p:sp>
        <p:nvSpPr>
          <p:cNvPr id="25" name="Text Placeholder 13">
            <a:extLst>
              <a:ext uri="{FF2B5EF4-FFF2-40B4-BE49-F238E27FC236}">
                <a16:creationId xmlns:a16="http://schemas.microsoft.com/office/drawing/2014/main" id="{0A62ABC6-DA0E-4DED-9215-09CD4AEBBFD7}"/>
              </a:ext>
            </a:extLst>
          </p:cNvPr>
          <p:cNvSpPr>
            <a:spLocks noGrp="1"/>
          </p:cNvSpPr>
          <p:nvPr>
            <p:ph type="body" sz="quarter" idx="16" hasCustomPrompt="1"/>
          </p:nvPr>
        </p:nvSpPr>
        <p:spPr>
          <a:xfrm>
            <a:off x="6402789" y="4528502"/>
            <a:ext cx="4151011" cy="232650"/>
          </a:xfrm>
        </p:spPr>
        <p:txBody>
          <a:bodyPr wrap="square">
            <a:spAutoFit/>
          </a:bodyPr>
          <a:lstStyle>
            <a:lvl1pPr>
              <a:spcAft>
                <a:spcPts val="567"/>
              </a:spcAft>
              <a:defRPr sz="1512"/>
            </a:lvl1pPr>
          </a:lstStyle>
          <a:p>
            <a:pPr lvl="0"/>
            <a:r>
              <a:rPr lang="en-GB"/>
              <a:t>Click to add small body text</a:t>
            </a:r>
          </a:p>
        </p:txBody>
      </p:sp>
      <p:sp>
        <p:nvSpPr>
          <p:cNvPr id="26" name="Text Placeholder 13">
            <a:extLst>
              <a:ext uri="{FF2B5EF4-FFF2-40B4-BE49-F238E27FC236}">
                <a16:creationId xmlns:a16="http://schemas.microsoft.com/office/drawing/2014/main" id="{9697E21B-5633-4106-A04A-65F9991655F0}"/>
              </a:ext>
            </a:extLst>
          </p:cNvPr>
          <p:cNvSpPr>
            <a:spLocks noGrp="1"/>
          </p:cNvSpPr>
          <p:nvPr>
            <p:ph type="body" sz="quarter" idx="17" hasCustomPrompt="1"/>
          </p:nvPr>
        </p:nvSpPr>
        <p:spPr>
          <a:xfrm>
            <a:off x="1638204" y="2740501"/>
            <a:ext cx="4151008" cy="348975"/>
          </a:xfrm>
        </p:spPr>
        <p:txBody>
          <a:bodyPr wrap="square">
            <a:spAutoFit/>
          </a:bodyPr>
          <a:lstStyle>
            <a:lvl1pPr>
              <a:defRPr sz="2268" b="1">
                <a:latin typeface="+mj-lt"/>
              </a:defRPr>
            </a:lvl1pPr>
          </a:lstStyle>
          <a:p>
            <a:pPr lvl="0"/>
            <a:r>
              <a:rPr lang="en-GB"/>
              <a:t>Click to add Heading A</a:t>
            </a:r>
          </a:p>
        </p:txBody>
      </p:sp>
      <p:sp>
        <p:nvSpPr>
          <p:cNvPr id="27" name="Text Placeholder 13">
            <a:extLst>
              <a:ext uri="{FF2B5EF4-FFF2-40B4-BE49-F238E27FC236}">
                <a16:creationId xmlns:a16="http://schemas.microsoft.com/office/drawing/2014/main" id="{7A8706E2-0BA2-40A9-B61E-36E8EDA6C633}"/>
              </a:ext>
            </a:extLst>
          </p:cNvPr>
          <p:cNvSpPr>
            <a:spLocks noGrp="1"/>
          </p:cNvSpPr>
          <p:nvPr>
            <p:ph type="body" sz="quarter" idx="18" hasCustomPrompt="1"/>
          </p:nvPr>
        </p:nvSpPr>
        <p:spPr>
          <a:xfrm>
            <a:off x="1638204" y="3154502"/>
            <a:ext cx="4151008" cy="232650"/>
          </a:xfrm>
        </p:spPr>
        <p:txBody>
          <a:bodyPr wrap="square">
            <a:spAutoFit/>
          </a:bodyPr>
          <a:lstStyle>
            <a:lvl1pPr>
              <a:spcAft>
                <a:spcPts val="567"/>
              </a:spcAft>
              <a:defRPr sz="1512"/>
            </a:lvl1pPr>
          </a:lstStyle>
          <a:p>
            <a:pPr lvl="0"/>
            <a:r>
              <a:rPr lang="en-GB"/>
              <a:t>Click to add small body text</a:t>
            </a:r>
          </a:p>
        </p:txBody>
      </p:sp>
      <p:sp>
        <p:nvSpPr>
          <p:cNvPr id="28" name="Text Placeholder 13">
            <a:extLst>
              <a:ext uri="{FF2B5EF4-FFF2-40B4-BE49-F238E27FC236}">
                <a16:creationId xmlns:a16="http://schemas.microsoft.com/office/drawing/2014/main" id="{E40EE177-CEC2-4599-8E88-850544955D8C}"/>
              </a:ext>
            </a:extLst>
          </p:cNvPr>
          <p:cNvSpPr>
            <a:spLocks noGrp="1"/>
          </p:cNvSpPr>
          <p:nvPr>
            <p:ph type="body" sz="quarter" idx="19" hasCustomPrompt="1"/>
          </p:nvPr>
        </p:nvSpPr>
        <p:spPr>
          <a:xfrm>
            <a:off x="6402789" y="2740501"/>
            <a:ext cx="4151011" cy="348975"/>
          </a:xfrm>
        </p:spPr>
        <p:txBody>
          <a:bodyPr wrap="square">
            <a:spAutoFit/>
          </a:bodyPr>
          <a:lstStyle>
            <a:lvl1pPr>
              <a:defRPr sz="2268" b="1">
                <a:latin typeface="+mj-lt"/>
              </a:defRPr>
            </a:lvl1pPr>
          </a:lstStyle>
          <a:p>
            <a:pPr lvl="0"/>
            <a:r>
              <a:rPr lang="en-GB"/>
              <a:t>Click to add Heading A</a:t>
            </a:r>
          </a:p>
        </p:txBody>
      </p:sp>
      <p:sp>
        <p:nvSpPr>
          <p:cNvPr id="29" name="Text Placeholder 13">
            <a:extLst>
              <a:ext uri="{FF2B5EF4-FFF2-40B4-BE49-F238E27FC236}">
                <a16:creationId xmlns:a16="http://schemas.microsoft.com/office/drawing/2014/main" id="{815874EF-9E61-4211-BFC8-814B735AA0F8}"/>
              </a:ext>
            </a:extLst>
          </p:cNvPr>
          <p:cNvSpPr>
            <a:spLocks noGrp="1"/>
          </p:cNvSpPr>
          <p:nvPr>
            <p:ph type="body" sz="quarter" idx="20" hasCustomPrompt="1"/>
          </p:nvPr>
        </p:nvSpPr>
        <p:spPr>
          <a:xfrm>
            <a:off x="6402789" y="3154502"/>
            <a:ext cx="4151011" cy="232650"/>
          </a:xfrm>
        </p:spPr>
        <p:txBody>
          <a:bodyPr wrap="square">
            <a:spAutoFit/>
          </a:bodyPr>
          <a:lstStyle>
            <a:lvl1pPr>
              <a:spcAft>
                <a:spcPts val="567"/>
              </a:spcAft>
              <a:defRPr sz="1512"/>
            </a:lvl1pPr>
          </a:lstStyle>
          <a:p>
            <a:pPr lvl="0"/>
            <a:r>
              <a:rPr lang="en-GB"/>
              <a:t>Click to add small body text</a:t>
            </a:r>
          </a:p>
        </p:txBody>
      </p:sp>
      <p:sp>
        <p:nvSpPr>
          <p:cNvPr id="31" name="Title 30">
            <a:extLst>
              <a:ext uri="{FF2B5EF4-FFF2-40B4-BE49-F238E27FC236}">
                <a16:creationId xmlns:a16="http://schemas.microsoft.com/office/drawing/2014/main" id="{4287324B-1ABE-479F-8FBD-71F4D171BF5D}"/>
              </a:ext>
            </a:extLst>
          </p:cNvPr>
          <p:cNvSpPr>
            <a:spLocks noGrp="1"/>
          </p:cNvSpPr>
          <p:nvPr>
            <p:ph type="title" hasCustomPrompt="1"/>
          </p:nvPr>
        </p:nvSpPr>
        <p:spPr/>
        <p:txBody>
          <a:bodyPr/>
          <a:lstStyle/>
          <a:p>
            <a:r>
              <a:rPr lang="en-US"/>
              <a:t>Click to add title</a:t>
            </a:r>
            <a:endParaRPr lang="en-GB"/>
          </a:p>
        </p:txBody>
      </p:sp>
    </p:spTree>
    <p:extLst>
      <p:ext uri="{BB962C8B-B14F-4D97-AF65-F5344CB8AC3E}">
        <p14:creationId xmlns:p14="http://schemas.microsoft.com/office/powerpoint/2010/main" val="763184871"/>
      </p:ext>
    </p:extLst>
  </p:cSld>
  <p:clrMapOvr>
    <a:masterClrMapping/>
  </p:clrMapOvr>
  <p:extLst>
    <p:ext uri="{DCECCB84-F9BA-43D5-87BE-67443E8EF086}">
      <p15:sldGuideLst xmlns:p15="http://schemas.microsoft.com/office/powerpoint/2012/main">
        <p15:guide id="1" pos="4268">
          <p15:clr>
            <a:srgbClr val="A4A3A4"/>
          </p15:clr>
        </p15:guide>
        <p15:guide id="2" pos="3859">
          <p15:clr>
            <a:srgbClr val="A4A3A4"/>
          </p15:clr>
        </p15:guide>
        <p15:guide id="3" orient="horz" pos="1832">
          <p15:clr>
            <a:srgbClr val="A4A3A4"/>
          </p15:clr>
        </p15:guide>
        <p15:guide id="4" orient="horz" pos="2785">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171526-D037-4DED-9ED2-62A8C63BB924}"/>
              </a:ext>
            </a:extLst>
          </p:cNvPr>
          <p:cNvSpPr>
            <a:spLocks noGrp="1"/>
          </p:cNvSpPr>
          <p:nvPr>
            <p:ph type="body" sz="quarter" idx="11"/>
          </p:nvPr>
        </p:nvSpPr>
        <p:spPr>
          <a:xfrm>
            <a:off x="1002896" y="1989000"/>
            <a:ext cx="8086722" cy="1962985"/>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959464D-6FEE-46C3-8CEE-66FEE66ACDDA}"/>
              </a:ext>
            </a:extLst>
          </p:cNvPr>
          <p:cNvSpPr>
            <a:spLocks noGrp="1"/>
          </p:cNvSpPr>
          <p:nvPr>
            <p:ph type="title" hasCustomPrompt="1"/>
          </p:nvPr>
        </p:nvSpPr>
        <p:spPr>
          <a:xfrm>
            <a:off x="1002896" y="1248429"/>
            <a:ext cx="8086722" cy="385764"/>
          </a:xfrm>
        </p:spPr>
        <p:txBody>
          <a:bodyPr/>
          <a:lstStyle>
            <a:lvl1pPr>
              <a:defRPr/>
            </a:lvl1pPr>
          </a:lstStyle>
          <a:p>
            <a:r>
              <a:rPr lang="en-US"/>
              <a:t>Thank you</a:t>
            </a:r>
            <a:endParaRPr lang="en-GB"/>
          </a:p>
        </p:txBody>
      </p:sp>
      <p:grpSp>
        <p:nvGrpSpPr>
          <p:cNvPr id="61" name="Group 60">
            <a:extLst>
              <a:ext uri="{FF2B5EF4-FFF2-40B4-BE49-F238E27FC236}">
                <a16:creationId xmlns:a16="http://schemas.microsoft.com/office/drawing/2014/main" id="{ADB7F4BF-6256-4E45-B25D-0D34C2EE89F7}"/>
              </a:ext>
            </a:extLst>
          </p:cNvPr>
          <p:cNvGrpSpPr/>
          <p:nvPr userDrawn="1"/>
        </p:nvGrpSpPr>
        <p:grpSpPr>
          <a:xfrm>
            <a:off x="1002897" y="5742000"/>
            <a:ext cx="485200" cy="485140"/>
            <a:chOff x="1061269" y="6076950"/>
            <a:chExt cx="513440" cy="513440"/>
          </a:xfrm>
        </p:grpSpPr>
        <p:sp>
          <p:nvSpPr>
            <p:cNvPr id="18" name="Oval 17">
              <a:extLst>
                <a:ext uri="{FF2B5EF4-FFF2-40B4-BE49-F238E27FC236}">
                  <a16:creationId xmlns:a16="http://schemas.microsoft.com/office/drawing/2014/main" id="{21C87B09-BE5F-4DF2-A744-9BF15A14E04B}"/>
                </a:ext>
              </a:extLst>
            </p:cNvPr>
            <p:cNvSpPr/>
            <p:nvPr userDrawn="1"/>
          </p:nvSpPr>
          <p:spPr>
            <a:xfrm>
              <a:off x="106126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24" name="Graphic 23">
              <a:extLst>
                <a:ext uri="{FF2B5EF4-FFF2-40B4-BE49-F238E27FC236}">
                  <a16:creationId xmlns:a16="http://schemas.microsoft.com/office/drawing/2014/main" id="{1C1418A8-C21A-4350-BB28-48A65973EB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3578" y="6253144"/>
              <a:ext cx="221522" cy="180100"/>
            </a:xfrm>
            <a:prstGeom prst="rect">
              <a:avLst/>
            </a:prstGeom>
          </p:spPr>
        </p:pic>
      </p:grpSp>
      <p:sp>
        <p:nvSpPr>
          <p:cNvPr id="51" name="TextBox 50">
            <a:hlinkClick r:id="rId4"/>
            <a:extLst>
              <a:ext uri="{FF2B5EF4-FFF2-40B4-BE49-F238E27FC236}">
                <a16:creationId xmlns:a16="http://schemas.microsoft.com/office/drawing/2014/main" id="{78DEF8A8-96CB-427E-A6B8-1F846CF05C73}"/>
              </a:ext>
            </a:extLst>
          </p:cNvPr>
          <p:cNvSpPr txBox="1"/>
          <p:nvPr userDrawn="1"/>
        </p:nvSpPr>
        <p:spPr>
          <a:xfrm>
            <a:off x="1488097" y="5868246"/>
            <a:ext cx="875371" cy="232692"/>
          </a:xfrm>
          <a:prstGeom prst="rect">
            <a:avLst/>
          </a:prstGeom>
          <a:noFill/>
        </p:spPr>
        <p:txBody>
          <a:bodyPr wrap="none" lIns="102047" tIns="0" rIns="0" bIns="0" rtlCol="0">
            <a:spAutoFit/>
          </a:bodyPr>
          <a:lstStyle/>
          <a:p>
            <a:r>
              <a:rPr lang="en-GB" sz="1512"/>
              <a:t>@UUKIntl</a:t>
            </a:r>
          </a:p>
        </p:txBody>
      </p:sp>
      <p:grpSp>
        <p:nvGrpSpPr>
          <p:cNvPr id="60" name="Group 59">
            <a:extLst>
              <a:ext uri="{FF2B5EF4-FFF2-40B4-BE49-F238E27FC236}">
                <a16:creationId xmlns:a16="http://schemas.microsoft.com/office/drawing/2014/main" id="{48BA2CAA-EA9B-471C-810A-B3E1474DD831}"/>
              </a:ext>
            </a:extLst>
          </p:cNvPr>
          <p:cNvGrpSpPr/>
          <p:nvPr userDrawn="1"/>
        </p:nvGrpSpPr>
        <p:grpSpPr>
          <a:xfrm>
            <a:off x="3040148" y="5742000"/>
            <a:ext cx="2990488" cy="485140"/>
            <a:chOff x="5372919" y="6076950"/>
            <a:chExt cx="3164544" cy="513440"/>
          </a:xfrm>
        </p:grpSpPr>
        <p:sp>
          <p:nvSpPr>
            <p:cNvPr id="22" name="Oval 21">
              <a:extLst>
                <a:ext uri="{FF2B5EF4-FFF2-40B4-BE49-F238E27FC236}">
                  <a16:creationId xmlns:a16="http://schemas.microsoft.com/office/drawing/2014/main" id="{D1997F16-292E-4D51-BCE8-0953AE756F84}"/>
                </a:ext>
              </a:extLst>
            </p:cNvPr>
            <p:cNvSpPr/>
            <p:nvPr userDrawn="1"/>
          </p:nvSpPr>
          <p:spPr>
            <a:xfrm>
              <a:off x="537291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36" name="Graphic 35">
              <a:extLst>
                <a:ext uri="{FF2B5EF4-FFF2-40B4-BE49-F238E27FC236}">
                  <a16:creationId xmlns:a16="http://schemas.microsoft.com/office/drawing/2014/main" id="{14763C39-D8E6-4706-8779-6D15F845400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29039" y="6231495"/>
              <a:ext cx="207550" cy="198000"/>
            </a:xfrm>
            <a:prstGeom prst="rect">
              <a:avLst/>
            </a:prstGeom>
          </p:spPr>
        </p:pic>
        <p:sp>
          <p:nvSpPr>
            <p:cNvPr id="53" name="TextBox 52">
              <a:hlinkClick r:id="rId7"/>
              <a:extLst>
                <a:ext uri="{FF2B5EF4-FFF2-40B4-BE49-F238E27FC236}">
                  <a16:creationId xmlns:a16="http://schemas.microsoft.com/office/drawing/2014/main" id="{20774F02-E70A-4408-B082-D57841F61701}"/>
                </a:ext>
              </a:extLst>
            </p:cNvPr>
            <p:cNvSpPr txBox="1"/>
            <p:nvPr userDrawn="1"/>
          </p:nvSpPr>
          <p:spPr>
            <a:xfrm>
              <a:off x="5886359" y="6210560"/>
              <a:ext cx="2651104" cy="246266"/>
            </a:xfrm>
            <a:prstGeom prst="rect">
              <a:avLst/>
            </a:prstGeom>
            <a:noFill/>
          </p:spPr>
          <p:txBody>
            <a:bodyPr wrap="none" lIns="108000" tIns="0" rIns="0" bIns="0" rtlCol="0">
              <a:spAutoFit/>
            </a:bodyPr>
            <a:lstStyle/>
            <a:p>
              <a:r>
                <a:rPr lang="en-GB" sz="1512"/>
                <a:t>@Universities UK International</a:t>
              </a:r>
            </a:p>
          </p:txBody>
        </p:sp>
      </p:grpSp>
      <p:sp>
        <p:nvSpPr>
          <p:cNvPr id="63" name="TextBox 62">
            <a:hlinkClick r:id="rId8"/>
            <a:extLst>
              <a:ext uri="{FF2B5EF4-FFF2-40B4-BE49-F238E27FC236}">
                <a16:creationId xmlns:a16="http://schemas.microsoft.com/office/drawing/2014/main" id="{AEB6EE05-3328-49C5-8B5B-73AEAFC3F6EE}"/>
              </a:ext>
            </a:extLst>
          </p:cNvPr>
          <p:cNvSpPr txBox="1"/>
          <p:nvPr userDrawn="1"/>
        </p:nvSpPr>
        <p:spPr>
          <a:xfrm>
            <a:off x="7206829" y="5868246"/>
            <a:ext cx="1615317" cy="232692"/>
          </a:xfrm>
          <a:prstGeom prst="rect">
            <a:avLst/>
          </a:prstGeom>
          <a:noFill/>
        </p:spPr>
        <p:txBody>
          <a:bodyPr wrap="none" lIns="102047" tIns="0" rIns="0" bIns="0" rtlCol="0">
            <a:spAutoFit/>
          </a:bodyPr>
          <a:lstStyle/>
          <a:p>
            <a:r>
              <a:rPr lang="en-GB" sz="1512"/>
              <a:t>@InternationalUnit</a:t>
            </a:r>
          </a:p>
        </p:txBody>
      </p:sp>
      <p:grpSp>
        <p:nvGrpSpPr>
          <p:cNvPr id="16" name="Group 15">
            <a:extLst>
              <a:ext uri="{FF2B5EF4-FFF2-40B4-BE49-F238E27FC236}">
                <a16:creationId xmlns:a16="http://schemas.microsoft.com/office/drawing/2014/main" id="{6E61AB5E-71D7-4FD2-90C6-3687F65AA53D}"/>
              </a:ext>
            </a:extLst>
          </p:cNvPr>
          <p:cNvGrpSpPr/>
          <p:nvPr userDrawn="1"/>
        </p:nvGrpSpPr>
        <p:grpSpPr>
          <a:xfrm>
            <a:off x="6721629" y="5742000"/>
            <a:ext cx="485200" cy="485140"/>
            <a:chOff x="7112849" y="6076950"/>
            <a:chExt cx="513440" cy="513440"/>
          </a:xfrm>
        </p:grpSpPr>
        <p:sp>
          <p:nvSpPr>
            <p:cNvPr id="58" name="Oval 57">
              <a:extLst>
                <a:ext uri="{FF2B5EF4-FFF2-40B4-BE49-F238E27FC236}">
                  <a16:creationId xmlns:a16="http://schemas.microsoft.com/office/drawing/2014/main" id="{1F383737-3D52-4AEA-905C-D36420CBAD10}"/>
                </a:ext>
              </a:extLst>
            </p:cNvPr>
            <p:cNvSpPr/>
            <p:nvPr userDrawn="1"/>
          </p:nvSpPr>
          <p:spPr>
            <a:xfrm>
              <a:off x="7112849" y="6076950"/>
              <a:ext cx="513440" cy="51344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1"/>
            </a:p>
          </p:txBody>
        </p:sp>
        <p:pic>
          <p:nvPicPr>
            <p:cNvPr id="13" name="Graphic 12">
              <a:extLst>
                <a:ext uri="{FF2B5EF4-FFF2-40B4-BE49-F238E27FC236}">
                  <a16:creationId xmlns:a16="http://schemas.microsoft.com/office/drawing/2014/main" id="{D83440E1-56D9-457C-9F65-C5C0EB5247C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218740" y="6227716"/>
              <a:ext cx="301658" cy="211909"/>
            </a:xfrm>
            <a:prstGeom prst="rect">
              <a:avLst/>
            </a:prstGeom>
          </p:spPr>
        </p:pic>
      </p:grpSp>
      <p:pic>
        <p:nvPicPr>
          <p:cNvPr id="64" name="Picture 63">
            <a:extLst>
              <a:ext uri="{FF2B5EF4-FFF2-40B4-BE49-F238E27FC236}">
                <a16:creationId xmlns:a16="http://schemas.microsoft.com/office/drawing/2014/main" id="{51B4CAF2-F9F9-46AC-81E6-282EB353393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79231" y="5207618"/>
            <a:ext cx="1019647" cy="1019522"/>
          </a:xfrm>
          <a:prstGeom prst="rect">
            <a:avLst/>
          </a:prstGeom>
        </p:spPr>
      </p:pic>
      <p:pic>
        <p:nvPicPr>
          <p:cNvPr id="65" name="Picture 64">
            <a:extLst>
              <a:ext uri="{FF2B5EF4-FFF2-40B4-BE49-F238E27FC236}">
                <a16:creationId xmlns:a16="http://schemas.microsoft.com/office/drawing/2014/main" id="{06FA8F89-45CF-42B6-B050-E0EC5DCBBE1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85735" cy="6858000"/>
          </a:xfrm>
          <a:prstGeom prst="rect">
            <a:avLst/>
          </a:prstGeom>
        </p:spPr>
      </p:pic>
    </p:spTree>
    <p:extLst>
      <p:ext uri="{BB962C8B-B14F-4D97-AF65-F5344CB8AC3E}">
        <p14:creationId xmlns:p14="http://schemas.microsoft.com/office/powerpoint/2010/main" val="3473820391"/>
      </p:ext>
    </p:extLst>
  </p:cSld>
  <p:clrMapOvr>
    <a:masterClrMapping/>
  </p:clrMapOvr>
  <p:extLst>
    <p:ext uri="{DCECCB84-F9BA-43D5-87BE-67443E8EF086}">
      <p15:sldGuideLst xmlns:p15="http://schemas.microsoft.com/office/powerpoint/2012/main">
        <p15:guide id="1" orient="horz" pos="1326">
          <p15:clr>
            <a:srgbClr val="A4A3A4"/>
          </p15:clr>
        </p15:guide>
        <p15:guide id="2" pos="662">
          <p15:clr>
            <a:srgbClr val="A4A3A4"/>
          </p15:clr>
        </p15:guide>
        <p15:guide id="3" orient="horz" pos="4146">
          <p15:clr>
            <a:srgbClr val="A4A3A4"/>
          </p15:clr>
        </p15:guide>
        <p15:guide id="4" orient="horz" pos="3828">
          <p15:clr>
            <a:srgbClr val="A4A3A4"/>
          </p15:clr>
        </p15:guide>
        <p15:guide id="5" pos="7465">
          <p15:clr>
            <a:srgbClr val="A4A3A4"/>
          </p15:clr>
        </p15:guide>
        <p15:guide id="6" pos="605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A36FDEB-4CDE-4FD2-B89B-94F54B552B5F}"/>
              </a:ext>
            </a:extLst>
          </p:cNvPr>
          <p:cNvSpPr/>
          <p:nvPr userDrawn="1"/>
        </p:nvSpPr>
        <p:spPr>
          <a:xfrm>
            <a:off x="823023" y="333000"/>
            <a:ext cx="340199" cy="340157"/>
          </a:xfrm>
          <a:prstGeom prst="ellipse">
            <a:avLst/>
          </a:prstGeom>
          <a:solidFill>
            <a:srgbClr val="B8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638204" y="1254679"/>
            <a:ext cx="8915594" cy="494381"/>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1638202" y="2442001"/>
            <a:ext cx="8915594" cy="3640500"/>
          </a:xfrm>
          <a:prstGeom prst="rect">
            <a:avLst/>
          </a:prstGeom>
        </p:spPr>
        <p:txBody>
          <a:bodyPr vert="horz" lIns="0" tIns="0" rIns="0" bIns="0" rtlCol="0">
            <a:noAutofit/>
          </a:bodyPr>
          <a:lstStyle/>
          <a:p>
            <a:pPr lvl="0"/>
            <a:r>
              <a:rPr lang="en-US" dirty="0"/>
              <a:t>Click to add body text</a:t>
            </a:r>
          </a:p>
          <a:p>
            <a:pPr lvl="1"/>
            <a:r>
              <a:rPr lang="en-US" dirty="0"/>
              <a:t>Click to add Heading</a:t>
            </a:r>
          </a:p>
          <a:p>
            <a:pPr lvl="2"/>
            <a:r>
              <a:rPr lang="en-US" dirty="0"/>
              <a:t>Bullet list</a:t>
            </a:r>
          </a:p>
          <a:p>
            <a:pPr lvl="3"/>
            <a:r>
              <a:rPr lang="en-US" dirty="0"/>
              <a:t>Bullet list</a:t>
            </a:r>
          </a:p>
          <a:p>
            <a:pPr lvl="4"/>
            <a:r>
              <a:rPr lang="en-US" dirty="0"/>
              <a:t>Number list</a:t>
            </a:r>
          </a:p>
          <a:p>
            <a:pPr lvl="5"/>
            <a:r>
              <a:rPr lang="en-US" dirty="0"/>
              <a:t>Letter list</a:t>
            </a:r>
          </a:p>
          <a:p>
            <a:pPr lvl="6"/>
            <a:r>
              <a:rPr lang="en-US" dirty="0"/>
              <a:t>Letter list</a:t>
            </a:r>
          </a:p>
        </p:txBody>
      </p:sp>
      <p:sp>
        <p:nvSpPr>
          <p:cNvPr id="6" name="Slide Number Placeholder 5"/>
          <p:cNvSpPr>
            <a:spLocks noGrp="1"/>
          </p:cNvSpPr>
          <p:nvPr>
            <p:ph type="sldNum" sz="quarter" idx="4"/>
          </p:nvPr>
        </p:nvSpPr>
        <p:spPr>
          <a:xfrm>
            <a:off x="908292" y="392294"/>
            <a:ext cx="169661" cy="203569"/>
          </a:xfrm>
          <a:prstGeom prst="rect">
            <a:avLst/>
          </a:prstGeom>
        </p:spPr>
        <p:txBody>
          <a:bodyPr vert="horz" wrap="none" lIns="0" tIns="0" rIns="0" bIns="0" rtlCol="0" anchor="ctr">
            <a:spAutoFit/>
          </a:bodyPr>
          <a:lstStyle>
            <a:lvl1pPr algn="ctr">
              <a:defRPr sz="1323" b="1">
                <a:solidFill>
                  <a:schemeClr val="tx2"/>
                </a:solidFill>
                <a:latin typeface="+mj-lt"/>
              </a:defRPr>
            </a:lvl1pPr>
          </a:lstStyle>
          <a:p>
            <a:r>
              <a:rPr lang="en-GB" dirty="0"/>
              <a:t>##</a:t>
            </a:r>
          </a:p>
        </p:txBody>
      </p:sp>
      <p:sp>
        <p:nvSpPr>
          <p:cNvPr id="21" name="Footer Placeholder 20">
            <a:extLst>
              <a:ext uri="{FF2B5EF4-FFF2-40B4-BE49-F238E27FC236}">
                <a16:creationId xmlns:a16="http://schemas.microsoft.com/office/drawing/2014/main" id="{7532C05F-7573-4DDE-90C2-419A4FB48889}"/>
              </a:ext>
            </a:extLst>
          </p:cNvPr>
          <p:cNvSpPr>
            <a:spLocks noGrp="1"/>
          </p:cNvSpPr>
          <p:nvPr>
            <p:ph type="ftr" sz="quarter" idx="3"/>
          </p:nvPr>
        </p:nvSpPr>
        <p:spPr>
          <a:xfrm>
            <a:off x="1638205" y="437647"/>
            <a:ext cx="3948480" cy="130865"/>
          </a:xfrm>
          <a:prstGeom prst="rect">
            <a:avLst/>
          </a:prstGeom>
        </p:spPr>
        <p:txBody>
          <a:bodyPr vert="horz" wrap="square" lIns="0" tIns="0" rIns="0" bIns="0" rtlCol="0" anchor="ctr">
            <a:spAutoFit/>
          </a:bodyPr>
          <a:lstStyle>
            <a:lvl1pPr algn="l">
              <a:defRPr sz="850" b="1" cap="all" spc="57" baseline="0">
                <a:solidFill>
                  <a:schemeClr val="tx2"/>
                </a:solidFill>
                <a:latin typeface="Calibri" panose="020F0502020204030204" pitchFamily="34" charset="0"/>
                <a:cs typeface="Calibri" panose="020F0502020204030204" pitchFamily="34" charset="0"/>
              </a:defRPr>
            </a:lvl1pPr>
          </a:lstStyle>
          <a:p>
            <a:r>
              <a:rPr lang="en-GB"/>
              <a:t>UUKi EUA Funding Forum</a:t>
            </a:r>
            <a:endParaRPr lang="en-GB" dirty="0"/>
          </a:p>
        </p:txBody>
      </p:sp>
      <p:sp>
        <p:nvSpPr>
          <p:cNvPr id="23" name="Date Placeholder 22">
            <a:extLst>
              <a:ext uri="{FF2B5EF4-FFF2-40B4-BE49-F238E27FC236}">
                <a16:creationId xmlns:a16="http://schemas.microsoft.com/office/drawing/2014/main" id="{242B66C0-C58C-4720-A5D9-786C721B3BA5}"/>
              </a:ext>
            </a:extLst>
          </p:cNvPr>
          <p:cNvSpPr>
            <a:spLocks noGrp="1"/>
          </p:cNvSpPr>
          <p:nvPr>
            <p:ph type="dt" sz="half" idx="2"/>
          </p:nvPr>
        </p:nvSpPr>
        <p:spPr>
          <a:xfrm>
            <a:off x="7811461" y="437647"/>
            <a:ext cx="2742337" cy="130865"/>
          </a:xfrm>
          <a:prstGeom prst="rect">
            <a:avLst/>
          </a:prstGeom>
        </p:spPr>
        <p:txBody>
          <a:bodyPr vert="horz" lIns="0" tIns="0" rIns="0" bIns="0" rtlCol="0" anchor="ctr">
            <a:spAutoFit/>
          </a:bodyPr>
          <a:lstStyle>
            <a:lvl1pPr algn="r">
              <a:defRPr sz="850" b="1" i="0" cap="all" spc="57" normalizeH="0" baseline="0">
                <a:solidFill>
                  <a:schemeClr val="tx1"/>
                </a:solidFill>
                <a:latin typeface="Calibri" panose="020F0502020204030204" pitchFamily="34" charset="0"/>
                <a:cs typeface="Calibri" panose="020F0502020204030204" pitchFamily="34" charset="0"/>
              </a:defRPr>
            </a:lvl1pPr>
          </a:lstStyle>
          <a:p>
            <a:endParaRPr lang="en-GB" dirty="0"/>
          </a:p>
        </p:txBody>
      </p:sp>
      <p:pic>
        <p:nvPicPr>
          <p:cNvPr id="9" name="Picture 8">
            <a:extLst>
              <a:ext uri="{FF2B5EF4-FFF2-40B4-BE49-F238E27FC236}">
                <a16:creationId xmlns:a16="http://schemas.microsoft.com/office/drawing/2014/main" id="{28097CE3-5101-421B-92CB-325450589FA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85735" cy="6858000"/>
          </a:xfrm>
          <a:prstGeom prst="rect">
            <a:avLst/>
          </a:prstGeom>
        </p:spPr>
      </p:pic>
    </p:spTree>
    <p:extLst>
      <p:ext uri="{BB962C8B-B14F-4D97-AF65-F5344CB8AC3E}">
        <p14:creationId xmlns:p14="http://schemas.microsoft.com/office/powerpoint/2010/main" val="137198344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9" r:id="rId7"/>
    <p:sldLayoutId id="2147483677" r:id="rId8"/>
    <p:sldLayoutId id="2147483678" r:id="rId9"/>
  </p:sldLayoutIdLst>
  <p:hf hdr="0" dt="0"/>
  <p:txStyles>
    <p:titleStyle>
      <a:lvl1pPr algn="l" defTabSz="914302" rtl="0" eaLnBrk="1" latinLnBrk="0" hangingPunct="1">
        <a:lnSpc>
          <a:spcPct val="85000"/>
        </a:lnSpc>
        <a:spcBef>
          <a:spcPct val="0"/>
        </a:spcBef>
        <a:buNone/>
        <a:defRPr sz="3780" b="1" kern="1200">
          <a:solidFill>
            <a:schemeClr val="tx2"/>
          </a:solidFill>
          <a:latin typeface="+mj-lt"/>
          <a:ea typeface="+mj-ea"/>
          <a:cs typeface="+mj-cs"/>
        </a:defRPr>
      </a:lvl1pPr>
    </p:titleStyle>
    <p:bodyStyle>
      <a:lvl1pPr marL="0" indent="0" algn="l" defTabSz="914302" rtl="0" eaLnBrk="1" latinLnBrk="0" hangingPunct="1">
        <a:lnSpc>
          <a:spcPct val="100000"/>
        </a:lnSpc>
        <a:spcBef>
          <a:spcPts val="0"/>
        </a:spcBef>
        <a:spcAft>
          <a:spcPts val="2268"/>
        </a:spcAft>
        <a:buFont typeface="Arial" panose="020B0604020202020204" pitchFamily="34" charset="0"/>
        <a:buNone/>
        <a:defRPr sz="1890"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6" algn="l" defTabSz="914302" rtl="0" eaLnBrk="1" latinLnBrk="0" hangingPunct="1">
        <a:defRPr sz="1800" kern="1200">
          <a:solidFill>
            <a:schemeClr val="tx1"/>
          </a:solidFill>
          <a:latin typeface="+mn-lt"/>
          <a:ea typeface="+mn-ea"/>
          <a:cs typeface="+mn-cs"/>
        </a:defRPr>
      </a:lvl6pPr>
      <a:lvl7pPr marL="2742907" algn="l" defTabSz="914302" rtl="0" eaLnBrk="1" latinLnBrk="0" hangingPunct="1">
        <a:defRPr sz="1800" kern="1200">
          <a:solidFill>
            <a:schemeClr val="tx1"/>
          </a:solidFill>
          <a:latin typeface="+mn-lt"/>
          <a:ea typeface="+mn-ea"/>
          <a:cs typeface="+mn-cs"/>
        </a:defRPr>
      </a:lvl7pPr>
      <a:lvl8pPr marL="3200058" algn="l" defTabSz="914302" rtl="0" eaLnBrk="1" latinLnBrk="0" hangingPunct="1">
        <a:defRPr sz="1800" kern="1200">
          <a:solidFill>
            <a:schemeClr val="tx1"/>
          </a:solidFill>
          <a:latin typeface="+mn-lt"/>
          <a:ea typeface="+mn-ea"/>
          <a:cs typeface="+mn-cs"/>
        </a:defRPr>
      </a:lvl8pPr>
      <a:lvl9pPr marL="3657209" algn="l" defTabSz="91430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7">
          <p15:clr>
            <a:srgbClr val="F26B43"/>
          </p15:clr>
        </p15:guide>
        <p15:guide id="2" pos="1092">
          <p15:clr>
            <a:srgbClr val="F26B43"/>
          </p15:clr>
        </p15:guide>
        <p15:guide id="4" pos="7035">
          <p15:clr>
            <a:srgbClr val="F26B43"/>
          </p15:clr>
        </p15:guide>
        <p15:guide id="8" orient="horz" pos="40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ajana.dzanovic@international.ac.uk" TargetMode="Externa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iuk-business-connect.org.uk/programme/european/horizon-europe/" TargetMode="External"/><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universitiesuk.ac.uk/universities-uk-international"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Microscope slide">
            <a:extLst>
              <a:ext uri="{FF2B5EF4-FFF2-40B4-BE49-F238E27FC236}">
                <a16:creationId xmlns:a16="http://schemas.microsoft.com/office/drawing/2014/main" id="{1FA8B8B3-932E-CD69-8597-6253D754F177}"/>
              </a:ext>
            </a:extLst>
          </p:cNvPr>
          <p:cNvPicPr>
            <a:picLocks noGrp="1" noChangeAspect="1"/>
          </p:cNvPicPr>
          <p:nvPr>
            <p:ph type="pic" sz="quarter" idx="13"/>
          </p:nvPr>
        </p:nvPicPr>
        <p:blipFill>
          <a:blip r:embed="rId2"/>
          <a:srcRect l="31818" r="31818"/>
          <a:stretch/>
        </p:blipFill>
        <p:spPr/>
      </p:pic>
      <p:sp>
        <p:nvSpPr>
          <p:cNvPr id="6" name="Text Placeholder 5">
            <a:extLst>
              <a:ext uri="{FF2B5EF4-FFF2-40B4-BE49-F238E27FC236}">
                <a16:creationId xmlns:a16="http://schemas.microsoft.com/office/drawing/2014/main" id="{24284BD3-1AF6-6BDB-D29E-8A8998DB4072}"/>
              </a:ext>
            </a:extLst>
          </p:cNvPr>
          <p:cNvSpPr>
            <a:spLocks noGrp="1"/>
          </p:cNvSpPr>
          <p:nvPr>
            <p:ph type="body" sz="quarter" idx="12"/>
          </p:nvPr>
        </p:nvSpPr>
        <p:spPr>
          <a:xfrm>
            <a:off x="360789" y="4627382"/>
            <a:ext cx="7438506" cy="1935915"/>
          </a:xfrm>
        </p:spPr>
        <p:txBody>
          <a:bodyPr vert="horz" wrap="square" lIns="0" tIns="0" rIns="0" bIns="0" rtlCol="0" anchor="t">
            <a:spAutoFit/>
          </a:bodyPr>
          <a:lstStyle/>
          <a:p>
            <a:pPr>
              <a:spcAft>
                <a:spcPts val="600"/>
              </a:spcAft>
            </a:pPr>
            <a:r>
              <a:rPr lang="en-US" sz="2400" dirty="0">
                <a:ea typeface="Calibri Light"/>
                <a:cs typeface="Calibri Light"/>
              </a:rPr>
              <a:t>Dajana Dzanovic</a:t>
            </a:r>
            <a:endParaRPr lang="en-US" sz="2400" dirty="0"/>
          </a:p>
          <a:p>
            <a:pPr>
              <a:spcAft>
                <a:spcPts val="600"/>
              </a:spcAft>
            </a:pPr>
            <a:endParaRPr lang="en-US" sz="800" dirty="0">
              <a:ea typeface="Calibri Light"/>
              <a:cs typeface="Calibri Light"/>
            </a:endParaRPr>
          </a:p>
          <a:p>
            <a:pPr>
              <a:spcAft>
                <a:spcPts val="600"/>
              </a:spcAft>
            </a:pPr>
            <a:r>
              <a:rPr lang="en-US" sz="2400" dirty="0">
                <a:ea typeface="Calibri Light"/>
                <a:cs typeface="Calibri Light"/>
              </a:rPr>
              <a:t>Head of Global Research and Innovation Policy </a:t>
            </a:r>
          </a:p>
          <a:p>
            <a:pPr>
              <a:spcAft>
                <a:spcPts val="600"/>
              </a:spcAft>
            </a:pPr>
            <a:r>
              <a:rPr lang="en-US" sz="2400" dirty="0">
                <a:ea typeface="Calibri Light"/>
                <a:cs typeface="Calibri Light"/>
                <a:hlinkClick r:id="rId3">
                  <a:extLst>
                    <a:ext uri="{A12FA001-AC4F-418D-AE19-62706E023703}">
                      <ahyp:hlinkClr xmlns:ahyp="http://schemas.microsoft.com/office/drawing/2018/hyperlinkcolor" val="tx"/>
                    </a:ext>
                  </a:extLst>
                </a:hlinkClick>
              </a:rPr>
              <a:t>dajana.dzanovic@international.ac.uk</a:t>
            </a:r>
            <a:r>
              <a:rPr lang="en-US" sz="2400" dirty="0">
                <a:ea typeface="Calibri Light"/>
                <a:cs typeface="Calibri Light"/>
              </a:rPr>
              <a:t> </a:t>
            </a:r>
          </a:p>
          <a:p>
            <a:pPr>
              <a:spcAft>
                <a:spcPts val="600"/>
              </a:spcAft>
            </a:pPr>
            <a:endParaRPr lang="en-US" sz="800" dirty="0">
              <a:ea typeface="Calibri Light"/>
              <a:cs typeface="Calibri Light"/>
            </a:endParaRPr>
          </a:p>
          <a:p>
            <a:pPr>
              <a:spcAft>
                <a:spcPts val="600"/>
              </a:spcAft>
            </a:pPr>
            <a:r>
              <a:rPr lang="en-US" sz="2400" dirty="0">
                <a:ea typeface="Calibri Light"/>
                <a:cs typeface="Calibri Light"/>
              </a:rPr>
              <a:t>London, 9 December 2025</a:t>
            </a:r>
          </a:p>
        </p:txBody>
      </p:sp>
      <p:sp>
        <p:nvSpPr>
          <p:cNvPr id="7" name="Title 6">
            <a:extLst>
              <a:ext uri="{FF2B5EF4-FFF2-40B4-BE49-F238E27FC236}">
                <a16:creationId xmlns:a16="http://schemas.microsoft.com/office/drawing/2014/main" id="{CC6B3E84-BA2B-B580-8D5D-78C53292B888}"/>
              </a:ext>
            </a:extLst>
          </p:cNvPr>
          <p:cNvSpPr>
            <a:spLocks noGrp="1"/>
          </p:cNvSpPr>
          <p:nvPr>
            <p:ph type="title"/>
          </p:nvPr>
        </p:nvSpPr>
        <p:spPr>
          <a:xfrm>
            <a:off x="360789" y="1593308"/>
            <a:ext cx="8028497" cy="2917047"/>
          </a:xfrm>
        </p:spPr>
        <p:txBody>
          <a:bodyPr/>
          <a:lstStyle/>
          <a:p>
            <a:pPr algn="ctr"/>
            <a:r>
              <a:rPr lang="en-GB" sz="4000" dirty="0">
                <a:latin typeface="+mn-lt"/>
              </a:rPr>
              <a:t>Horizon Europe </a:t>
            </a:r>
            <a:br>
              <a:rPr lang="en-GB" sz="4000" dirty="0">
                <a:latin typeface="+mn-lt"/>
              </a:rPr>
            </a:br>
            <a:r>
              <a:rPr lang="en-GB" sz="4000" dirty="0">
                <a:latin typeface="+mn-lt"/>
              </a:rPr>
              <a:t>Research Manager Event</a:t>
            </a:r>
            <a:br>
              <a:rPr lang="en-GB" sz="4000" dirty="0">
                <a:latin typeface="+mn-lt"/>
              </a:rPr>
            </a:br>
            <a:br>
              <a:rPr lang="en-GB" sz="4000" dirty="0">
                <a:latin typeface="+mn-lt"/>
              </a:rPr>
            </a:br>
            <a:r>
              <a:rPr lang="en-US" sz="4000" dirty="0">
                <a:latin typeface="+mn-lt"/>
              </a:rPr>
              <a:t>Two years to go - what do we do next? </a:t>
            </a:r>
            <a:endParaRPr lang="en-US" sz="4000" dirty="0">
              <a:latin typeface="+mn-lt"/>
              <a:cs typeface="Times New Roman"/>
            </a:endParaRPr>
          </a:p>
        </p:txBody>
      </p:sp>
      <p:sp>
        <p:nvSpPr>
          <p:cNvPr id="3" name="Slide Number Placeholder 2">
            <a:extLst>
              <a:ext uri="{FF2B5EF4-FFF2-40B4-BE49-F238E27FC236}">
                <a16:creationId xmlns:a16="http://schemas.microsoft.com/office/drawing/2014/main" id="{D618235A-6D12-1A33-E3D1-BC8F680EA88B}"/>
              </a:ext>
            </a:extLst>
          </p:cNvPr>
          <p:cNvSpPr>
            <a:spLocks noGrp="1"/>
          </p:cNvSpPr>
          <p:nvPr>
            <p:ph type="sldNum" sz="quarter" idx="4294967295"/>
          </p:nvPr>
        </p:nvSpPr>
        <p:spPr>
          <a:xfrm>
            <a:off x="0" y="392113"/>
            <a:ext cx="198438" cy="203200"/>
          </a:xfrm>
        </p:spPr>
        <p:txBody>
          <a:bodyPr/>
          <a:lstStyle/>
          <a:p>
            <a:fld id="{6592F58D-D222-4B0B-9000-A2EA61AE4409}" type="slidenum">
              <a:rPr lang="en-GB" smtClean="0"/>
              <a:pPr/>
              <a:t>1</a:t>
            </a:fld>
            <a:endParaRPr lang="en-GB" dirty="0"/>
          </a:p>
        </p:txBody>
      </p:sp>
      <p:pic>
        <p:nvPicPr>
          <p:cNvPr id="18" name="Picture 17">
            <a:extLst>
              <a:ext uri="{FF2B5EF4-FFF2-40B4-BE49-F238E27FC236}">
                <a16:creationId xmlns:a16="http://schemas.microsoft.com/office/drawing/2014/main" id="{C8F500F5-2BF3-671C-0E75-3CAB8199C161}"/>
              </a:ext>
            </a:extLst>
          </p:cNvPr>
          <p:cNvPicPr>
            <a:picLocks noChangeAspect="1"/>
          </p:cNvPicPr>
          <p:nvPr/>
        </p:nvPicPr>
        <p:blipFill>
          <a:blip r:embed="rId4"/>
          <a:srcRect l="23925" t="9811" r="27568" b="6289"/>
          <a:stretch>
            <a:fillRect/>
          </a:stretch>
        </p:blipFill>
        <p:spPr>
          <a:xfrm>
            <a:off x="8449807" y="1484463"/>
            <a:ext cx="3802714" cy="4110876"/>
          </a:xfrm>
          <a:prstGeom prst="rect">
            <a:avLst/>
          </a:prstGeom>
        </p:spPr>
      </p:pic>
    </p:spTree>
    <p:extLst>
      <p:ext uri="{BB962C8B-B14F-4D97-AF65-F5344CB8AC3E}">
        <p14:creationId xmlns:p14="http://schemas.microsoft.com/office/powerpoint/2010/main" val="402271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D8ACE1-1A46-4B28-AE41-4799DEF03634}"/>
              </a:ext>
            </a:extLst>
          </p:cNvPr>
          <p:cNvSpPr>
            <a:spLocks noGrp="1"/>
          </p:cNvSpPr>
          <p:nvPr>
            <p:ph type="title"/>
          </p:nvPr>
        </p:nvSpPr>
        <p:spPr>
          <a:xfrm>
            <a:off x="1639299" y="330588"/>
            <a:ext cx="8913402" cy="494321"/>
          </a:xfrm>
        </p:spPr>
        <p:txBody>
          <a:bodyPr/>
          <a:lstStyle/>
          <a:p>
            <a:r>
              <a:rPr lang="en-GB" sz="4000" dirty="0">
                <a:latin typeface="+mn-lt"/>
              </a:rPr>
              <a:t>About UUK: our strategy &amp; priorities</a:t>
            </a:r>
          </a:p>
        </p:txBody>
      </p:sp>
      <p:sp>
        <p:nvSpPr>
          <p:cNvPr id="28" name="Text Placeholder 5">
            <a:extLst>
              <a:ext uri="{FF2B5EF4-FFF2-40B4-BE49-F238E27FC236}">
                <a16:creationId xmlns:a16="http://schemas.microsoft.com/office/drawing/2014/main" id="{80AC94EA-B1C7-40E0-B638-4F09E6625F80}"/>
              </a:ext>
            </a:extLst>
          </p:cNvPr>
          <p:cNvSpPr txBox="1">
            <a:spLocks/>
          </p:cNvSpPr>
          <p:nvPr/>
        </p:nvSpPr>
        <p:spPr>
          <a:xfrm>
            <a:off x="912077" y="1395881"/>
            <a:ext cx="10050442" cy="922945"/>
          </a:xfrm>
          <a:prstGeom prst="rect">
            <a:avLst/>
          </a:prstGeom>
        </p:spPr>
        <p:txBody>
          <a:bodyPr vert="horz" wrap="square" lIns="0" tIns="0" rIns="0" bIns="0" rtlCol="0">
            <a:spAutoFit/>
          </a:bodyPr>
          <a:lstStyle>
            <a:lvl1pPr marL="0" indent="0" algn="l" defTabSz="967618" rtl="0" eaLnBrk="1" latinLnBrk="0" hangingPunct="1">
              <a:lnSpc>
                <a:spcPct val="100000"/>
              </a:lnSpc>
              <a:spcBef>
                <a:spcPts val="0"/>
              </a:spcBef>
              <a:spcAft>
                <a:spcPts val="2400"/>
              </a:spcAft>
              <a:buFont typeface="Arial" panose="020B0604020202020204" pitchFamily="34" charset="0"/>
              <a:buNone/>
              <a:defRPr sz="2000" b="1" kern="1200">
                <a:solidFill>
                  <a:schemeClr val="tx1"/>
                </a:solidFill>
                <a:latin typeface="+mj-lt"/>
                <a:ea typeface="+mn-ea"/>
                <a:cs typeface="+mn-cs"/>
              </a:defRPr>
            </a:lvl1pPr>
            <a:lvl2pPr marL="0" indent="0" algn="l" defTabSz="967618" rtl="0" eaLnBrk="1" latinLnBrk="0" hangingPunct="1">
              <a:lnSpc>
                <a:spcPct val="100000"/>
              </a:lnSpc>
              <a:spcBef>
                <a:spcPts val="0"/>
              </a:spcBef>
              <a:spcAft>
                <a:spcPts val="600"/>
              </a:spcAft>
              <a:buClr>
                <a:schemeClr val="tx2"/>
              </a:buClr>
              <a:buFont typeface="Arial" panose="020B0604020202020204" pitchFamily="34" charset="0"/>
              <a:buNone/>
              <a:defRPr sz="2000" b="1" kern="1200">
                <a:solidFill>
                  <a:schemeClr val="tx1"/>
                </a:solidFill>
                <a:latin typeface="+mj-lt"/>
                <a:ea typeface="+mn-ea"/>
                <a:cs typeface="+mn-cs"/>
              </a:defRPr>
            </a:lvl2pPr>
            <a:lvl3pPr marL="0" indent="-270000" algn="l" defTabSz="967618" rtl="0" eaLnBrk="1" latinLnBrk="0" hangingPunct="1">
              <a:lnSpc>
                <a:spcPct val="100000"/>
              </a:lnSpc>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540000" indent="-270000" algn="l" defTabSz="967618" rtl="0" eaLnBrk="1" latinLnBrk="0" hangingPunct="1">
              <a:lnSpc>
                <a:spcPct val="100000"/>
              </a:lnSpc>
              <a:spcBef>
                <a:spcPts val="0"/>
              </a:spcBef>
              <a:spcAft>
                <a:spcPts val="600"/>
              </a:spcAft>
              <a:buClr>
                <a:schemeClr val="tx2"/>
              </a:buClr>
              <a:buSzPct val="100000"/>
              <a:buFont typeface="Calibri Light" panose="020F0302020204030204" pitchFamily="34" charset="0"/>
              <a:buChar char="−"/>
              <a:defRPr sz="2000" kern="1200">
                <a:solidFill>
                  <a:schemeClr val="tx1"/>
                </a:solidFill>
                <a:latin typeface="+mn-lt"/>
                <a:ea typeface="+mn-ea"/>
                <a:cs typeface="+mn-cs"/>
              </a:defRPr>
            </a:lvl4pPr>
            <a:lvl5pPr marL="270000" indent="-270000" algn="l" defTabSz="967618" rtl="0" eaLnBrk="1" latinLnBrk="0" hangingPunct="1">
              <a:lnSpc>
                <a:spcPct val="100000"/>
              </a:lnSpc>
              <a:spcBef>
                <a:spcPts val="0"/>
              </a:spcBef>
              <a:spcAft>
                <a:spcPts val="600"/>
              </a:spcAft>
              <a:buClr>
                <a:schemeClr val="tx2"/>
              </a:buClr>
              <a:buSzPct val="85000"/>
              <a:buFont typeface="+mj-lt"/>
              <a:buAutoNum type="arabicPeriod"/>
              <a:defRPr sz="2000" kern="1200">
                <a:solidFill>
                  <a:schemeClr val="tx1"/>
                </a:solidFill>
                <a:latin typeface="+mn-lt"/>
                <a:ea typeface="+mn-ea"/>
                <a:cs typeface="+mn-cs"/>
              </a:defRPr>
            </a:lvl5pPr>
            <a:lvl6pPr marL="540000" indent="-270000" algn="l" defTabSz="967618" rtl="0" eaLnBrk="1" latinLnBrk="0" hangingPunct="1">
              <a:lnSpc>
                <a:spcPct val="100000"/>
              </a:lnSpc>
              <a:spcBef>
                <a:spcPts val="0"/>
              </a:spcBef>
              <a:spcAft>
                <a:spcPts val="600"/>
              </a:spcAft>
              <a:buClr>
                <a:schemeClr val="tx2"/>
              </a:buClr>
              <a:buSzPct val="85000"/>
              <a:buFont typeface="+mj-lt"/>
              <a:buAutoNum type="alphaLcPeriod"/>
              <a:defRPr sz="2000" kern="1200">
                <a:solidFill>
                  <a:schemeClr val="tx1"/>
                </a:solidFill>
                <a:latin typeface="+mn-lt"/>
                <a:ea typeface="+mn-ea"/>
                <a:cs typeface="+mn-cs"/>
              </a:defRPr>
            </a:lvl6pPr>
            <a:lvl7pPr marL="810000" indent="-270000" algn="l" defTabSz="967618" rtl="0" eaLnBrk="1" latinLnBrk="0" hangingPunct="1">
              <a:lnSpc>
                <a:spcPct val="100000"/>
              </a:lnSpc>
              <a:spcBef>
                <a:spcPts val="0"/>
              </a:spcBef>
              <a:spcAft>
                <a:spcPts val="600"/>
              </a:spcAft>
              <a:buClr>
                <a:schemeClr val="tx2"/>
              </a:buClr>
              <a:buSzPct val="85000"/>
              <a:buFont typeface="+mj-lt"/>
              <a:buAutoNum type="alphaLcPeriod"/>
              <a:defRPr sz="2000"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en-GB" sz="1999" dirty="0">
                <a:solidFill>
                  <a:srgbClr val="000000"/>
                </a:solidFill>
                <a:latin typeface="+mn-lt"/>
                <a:cs typeface="Calibri" panose="020F0502020204030204" pitchFamily="34" charset="0"/>
              </a:rPr>
              <a:t>Universities UK is the collective voice of 142 universities across the UK. Our mission is to help UK universities be the best in the world, through their research and teaching, and the positive impact they have locally, nationally and globally.</a:t>
            </a:r>
          </a:p>
        </p:txBody>
      </p:sp>
      <p:pic>
        <p:nvPicPr>
          <p:cNvPr id="11" name="Picture 10" descr="A purple rectangular sign with white text&#10;&#10;Description automatically generated">
            <a:extLst>
              <a:ext uri="{FF2B5EF4-FFF2-40B4-BE49-F238E27FC236}">
                <a16:creationId xmlns:a16="http://schemas.microsoft.com/office/drawing/2014/main" id="{9F4B1939-2542-5397-B1D0-C2E13A8316D9}"/>
              </a:ext>
            </a:extLst>
          </p:cNvPr>
          <p:cNvPicPr>
            <a:picLocks noChangeAspect="1"/>
          </p:cNvPicPr>
          <p:nvPr/>
        </p:nvPicPr>
        <p:blipFill>
          <a:blip r:embed="rId3"/>
          <a:stretch>
            <a:fillRect/>
          </a:stretch>
        </p:blipFill>
        <p:spPr>
          <a:xfrm>
            <a:off x="8160866" y="2659604"/>
            <a:ext cx="3435082" cy="3246021"/>
          </a:xfrm>
          <a:prstGeom prst="rect">
            <a:avLst/>
          </a:prstGeom>
        </p:spPr>
      </p:pic>
      <p:sp>
        <p:nvSpPr>
          <p:cNvPr id="2" name="Text Placeholder 9">
            <a:extLst>
              <a:ext uri="{FF2B5EF4-FFF2-40B4-BE49-F238E27FC236}">
                <a16:creationId xmlns:a16="http://schemas.microsoft.com/office/drawing/2014/main" id="{B5BD9E4C-B002-9440-7544-5CE8C71293BE}"/>
              </a:ext>
            </a:extLst>
          </p:cNvPr>
          <p:cNvSpPr txBox="1">
            <a:spLocks/>
          </p:cNvSpPr>
          <p:nvPr/>
        </p:nvSpPr>
        <p:spPr>
          <a:xfrm>
            <a:off x="912077" y="2889798"/>
            <a:ext cx="6624071" cy="3153556"/>
          </a:xfrm>
          <a:prstGeom prst="rect">
            <a:avLst/>
          </a:prstGeom>
        </p:spPr>
        <p:txBody>
          <a:bodyPr vert="horz" wrap="square" lIns="0" tIns="0" rIns="0" bIns="0" rtlCol="0">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99" dirty="0">
                <a:cs typeface="Calibri Light"/>
              </a:rPr>
              <a:t>UUK International policy priorities: </a:t>
            </a:r>
            <a:endParaRPr lang="en-GB" sz="1999" dirty="0">
              <a:cs typeface="Arial"/>
            </a:endParaRPr>
          </a:p>
          <a:p>
            <a:pPr marL="342864" indent="-342864">
              <a:buFont typeface="Wingdings" panose="020B0604020202020204" pitchFamily="34" charset="0"/>
              <a:buChar char="§"/>
            </a:pPr>
            <a:r>
              <a:rPr lang="en-GB" sz="1999" dirty="0">
                <a:cs typeface="Arial"/>
              </a:rPr>
              <a:t>Securing a sustainable, competitive environment for int’l staff and student recruitment</a:t>
            </a:r>
            <a:endParaRPr lang="en-US" sz="1999" dirty="0">
              <a:cs typeface="Arial"/>
            </a:endParaRPr>
          </a:p>
          <a:p>
            <a:pPr marL="342864" indent="-342864">
              <a:buFont typeface="Wingdings" panose="020B0604020202020204" pitchFamily="34" charset="0"/>
              <a:buChar char="§"/>
            </a:pPr>
            <a:r>
              <a:rPr lang="en-GB" sz="1999" b="1" dirty="0">
                <a:cs typeface="Arial"/>
              </a:rPr>
              <a:t>Enhancing the scale, scope and impact of the UK’s global R&amp;I activities</a:t>
            </a:r>
          </a:p>
          <a:p>
            <a:pPr marL="342864" indent="-342864">
              <a:buFont typeface="Wingdings" panose="020B0604020202020204" pitchFamily="34" charset="0"/>
              <a:buChar char="§"/>
            </a:pPr>
            <a:r>
              <a:rPr lang="en-GB" sz="1999" dirty="0">
                <a:cs typeface="Arial"/>
              </a:rPr>
              <a:t>Delivering growth in and effective regulation of Transnational Education</a:t>
            </a:r>
          </a:p>
          <a:p>
            <a:pPr marL="342864" indent="-342864">
              <a:buFont typeface="Wingdings" panose="020B0604020202020204" pitchFamily="34" charset="0"/>
              <a:buChar char="§"/>
            </a:pPr>
            <a:r>
              <a:rPr lang="en-GB" sz="1999" dirty="0">
                <a:cs typeface="Arial"/>
              </a:rPr>
              <a:t>Maximising international experiences for UK-based students</a:t>
            </a:r>
          </a:p>
          <a:p>
            <a:pPr marL="342864" indent="-342864">
              <a:buFont typeface="Wingdings" panose="020B0604020202020204" pitchFamily="34" charset="0"/>
              <a:buChar char="§"/>
            </a:pPr>
            <a:r>
              <a:rPr lang="en-GB" sz="1999" dirty="0">
                <a:cs typeface="Arial"/>
              </a:rPr>
              <a:t>Managing &amp; mitigating the risks of international engagement</a:t>
            </a:r>
          </a:p>
        </p:txBody>
      </p:sp>
      <p:pic>
        <p:nvPicPr>
          <p:cNvPr id="3" name="Picture 2">
            <a:extLst>
              <a:ext uri="{FF2B5EF4-FFF2-40B4-BE49-F238E27FC236}">
                <a16:creationId xmlns:a16="http://schemas.microsoft.com/office/drawing/2014/main" id="{1CC5606E-036B-3809-EC1F-7193A96451BB}"/>
              </a:ext>
            </a:extLst>
          </p:cNvPr>
          <p:cNvPicPr>
            <a:picLocks noChangeAspect="1"/>
          </p:cNvPicPr>
          <p:nvPr/>
        </p:nvPicPr>
        <p:blipFill>
          <a:blip r:embed="rId4"/>
          <a:stretch>
            <a:fillRect/>
          </a:stretch>
        </p:blipFill>
        <p:spPr>
          <a:xfrm>
            <a:off x="164772" y="8404"/>
            <a:ext cx="1046699" cy="1046699"/>
          </a:xfrm>
          <a:prstGeom prst="rect">
            <a:avLst/>
          </a:prstGeom>
        </p:spPr>
      </p:pic>
    </p:spTree>
    <p:extLst>
      <p:ext uri="{BB962C8B-B14F-4D97-AF65-F5344CB8AC3E}">
        <p14:creationId xmlns:p14="http://schemas.microsoft.com/office/powerpoint/2010/main" val="399965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9D96E-0957-D9E0-3B4D-2D89B274B97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A4F62E-FA28-C263-2B2B-1997018B9C25}"/>
              </a:ext>
            </a:extLst>
          </p:cNvPr>
          <p:cNvSpPr>
            <a:spLocks noGrp="1"/>
          </p:cNvSpPr>
          <p:nvPr>
            <p:ph type="title"/>
          </p:nvPr>
        </p:nvSpPr>
        <p:spPr>
          <a:xfrm>
            <a:off x="1686348" y="257399"/>
            <a:ext cx="4478046" cy="623285"/>
          </a:xfrm>
        </p:spPr>
        <p:txBody>
          <a:bodyPr/>
          <a:lstStyle/>
          <a:p>
            <a:pPr lvl="0"/>
            <a:r>
              <a:rPr lang="en-GB" sz="4000" dirty="0">
                <a:latin typeface="+mn-lt"/>
              </a:rPr>
              <a:t>Horizon Europe</a:t>
            </a:r>
          </a:p>
        </p:txBody>
      </p:sp>
      <p:sp>
        <p:nvSpPr>
          <p:cNvPr id="3" name="Text Placeholder 9">
            <a:extLst>
              <a:ext uri="{FF2B5EF4-FFF2-40B4-BE49-F238E27FC236}">
                <a16:creationId xmlns:a16="http://schemas.microsoft.com/office/drawing/2014/main" id="{4D6CD2D4-5DFA-F2B2-1B49-06BA85D21699}"/>
              </a:ext>
            </a:extLst>
          </p:cNvPr>
          <p:cNvSpPr txBox="1">
            <a:spLocks/>
          </p:cNvSpPr>
          <p:nvPr/>
        </p:nvSpPr>
        <p:spPr>
          <a:xfrm>
            <a:off x="304176" y="1251106"/>
            <a:ext cx="5008969" cy="3770263"/>
          </a:xfrm>
          <a:prstGeom prst="rect">
            <a:avLst/>
          </a:prstGeom>
        </p:spPr>
        <p:txBody>
          <a:bodyPr vert="horz" wrap="square" lIns="0" tIns="0" rIns="0" bIns="0" rtlCol="0">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000" dirty="0"/>
              <a:t>Participation/successes 2024-2025:</a:t>
            </a:r>
          </a:p>
          <a:p>
            <a:pPr marL="967446" lvl="3" indent="-457200">
              <a:buFont typeface="Arial" panose="020B0604020202020204" pitchFamily="34" charset="0"/>
              <a:buChar char="•"/>
            </a:pPr>
            <a:r>
              <a:rPr lang="en-GB" sz="2000" b="1" dirty="0"/>
              <a:t>Pillar 1</a:t>
            </a:r>
            <a:r>
              <a:rPr lang="en-GB" sz="2000" dirty="0"/>
              <a:t>: bounced back strongly (ERC &amp; MSCA)</a:t>
            </a:r>
          </a:p>
          <a:p>
            <a:pPr marL="967446" lvl="3" indent="-457200">
              <a:buFont typeface="Arial" panose="020B0604020202020204" pitchFamily="34" charset="0"/>
              <a:buChar char="•"/>
            </a:pPr>
            <a:r>
              <a:rPr lang="en-GB" sz="2000" b="1" dirty="0"/>
              <a:t>Pillar 2</a:t>
            </a:r>
            <a:r>
              <a:rPr lang="en-GB" sz="2000" dirty="0"/>
              <a:t>: bounced back less strongly</a:t>
            </a:r>
          </a:p>
          <a:p>
            <a:pPr marL="967446" lvl="3" indent="-457200">
              <a:buFont typeface="Arial" panose="020B0604020202020204" pitchFamily="34" charset="0"/>
              <a:buChar char="•"/>
            </a:pPr>
            <a:r>
              <a:rPr lang="en-GB" sz="2000" b="1" dirty="0"/>
              <a:t>Pillar 3</a:t>
            </a:r>
            <a:r>
              <a:rPr lang="en-GB" sz="2000" dirty="0"/>
              <a:t>: notable UK engagement in the EIC (</a:t>
            </a:r>
            <a:r>
              <a:rPr lang="en-GB" sz="2000" dirty="0" err="1"/>
              <a:t>esp</a:t>
            </a:r>
            <a:r>
              <a:rPr lang="en-GB" sz="2000" dirty="0"/>
              <a:t> Pathfinder, but scheme success rates are low), other schemes are lacking</a:t>
            </a:r>
          </a:p>
          <a:p>
            <a:pPr marL="967446" lvl="3" indent="-457200">
              <a:buFont typeface="Arial" panose="020B0604020202020204" pitchFamily="34" charset="0"/>
              <a:buChar char="•"/>
            </a:pPr>
            <a:r>
              <a:rPr lang="en-GB" sz="2000" dirty="0"/>
              <a:t>Indication that 80% of UK participation is HEIs</a:t>
            </a:r>
          </a:p>
          <a:p>
            <a:pPr marL="285750" lvl="0" indent="-285750">
              <a:buFont typeface="Arial" panose="020B0604020202020204" pitchFamily="34" charset="0"/>
              <a:buChar char="•"/>
            </a:pPr>
            <a:endParaRPr lang="en-GB" sz="2000" dirty="0"/>
          </a:p>
        </p:txBody>
      </p:sp>
      <p:pic>
        <p:nvPicPr>
          <p:cNvPr id="4" name="Picture 3">
            <a:hlinkClick r:id="rId3"/>
            <a:extLst>
              <a:ext uri="{FF2B5EF4-FFF2-40B4-BE49-F238E27FC236}">
                <a16:creationId xmlns:a16="http://schemas.microsoft.com/office/drawing/2014/main" id="{9D66983F-25D4-9C28-0AA1-C85B77EA0EE7}"/>
              </a:ext>
            </a:extLst>
          </p:cNvPr>
          <p:cNvPicPr>
            <a:picLocks noChangeAspect="1"/>
          </p:cNvPicPr>
          <p:nvPr/>
        </p:nvPicPr>
        <p:blipFill>
          <a:blip r:embed="rId4"/>
          <a:srcRect l="1054" t="10603" r="2083" b="10201"/>
          <a:stretch>
            <a:fillRect/>
          </a:stretch>
        </p:blipFill>
        <p:spPr>
          <a:xfrm>
            <a:off x="423706" y="4848044"/>
            <a:ext cx="4370290" cy="2009956"/>
          </a:xfrm>
          <a:prstGeom prst="rect">
            <a:avLst/>
          </a:prstGeom>
        </p:spPr>
      </p:pic>
      <p:pic>
        <p:nvPicPr>
          <p:cNvPr id="5" name="Picture 4">
            <a:extLst>
              <a:ext uri="{FF2B5EF4-FFF2-40B4-BE49-F238E27FC236}">
                <a16:creationId xmlns:a16="http://schemas.microsoft.com/office/drawing/2014/main" id="{680F8E59-9D8D-9C94-EEAA-D170A994F980}"/>
              </a:ext>
            </a:extLst>
          </p:cNvPr>
          <p:cNvPicPr>
            <a:picLocks noChangeAspect="1"/>
          </p:cNvPicPr>
          <p:nvPr/>
        </p:nvPicPr>
        <p:blipFill>
          <a:blip r:embed="rId5"/>
          <a:srcRect l="7539" t="9365" r="9624" b="10318"/>
          <a:stretch>
            <a:fillRect/>
          </a:stretch>
        </p:blipFill>
        <p:spPr>
          <a:xfrm>
            <a:off x="5606777" y="5221370"/>
            <a:ext cx="2700762" cy="1636630"/>
          </a:xfrm>
          <a:prstGeom prst="rect">
            <a:avLst/>
          </a:prstGeom>
        </p:spPr>
      </p:pic>
      <p:pic>
        <p:nvPicPr>
          <p:cNvPr id="11" name="Picture 10">
            <a:extLst>
              <a:ext uri="{FF2B5EF4-FFF2-40B4-BE49-F238E27FC236}">
                <a16:creationId xmlns:a16="http://schemas.microsoft.com/office/drawing/2014/main" id="{4B075EF1-FBAB-9EE5-37A2-DE760A30ECCC}"/>
              </a:ext>
            </a:extLst>
          </p:cNvPr>
          <p:cNvPicPr>
            <a:picLocks noChangeAspect="1"/>
          </p:cNvPicPr>
          <p:nvPr/>
        </p:nvPicPr>
        <p:blipFill>
          <a:blip r:embed="rId6"/>
          <a:srcRect l="26476" t="32450" r="33855" b="6184"/>
          <a:stretch>
            <a:fillRect/>
          </a:stretch>
        </p:blipFill>
        <p:spPr>
          <a:xfrm>
            <a:off x="9065317" y="5166443"/>
            <a:ext cx="2007083" cy="1746483"/>
          </a:xfrm>
          <a:prstGeom prst="rect">
            <a:avLst/>
          </a:prstGeom>
        </p:spPr>
      </p:pic>
      <p:pic>
        <p:nvPicPr>
          <p:cNvPr id="8" name="Picture 7">
            <a:extLst>
              <a:ext uri="{FF2B5EF4-FFF2-40B4-BE49-F238E27FC236}">
                <a16:creationId xmlns:a16="http://schemas.microsoft.com/office/drawing/2014/main" id="{29F129E5-1884-4FEF-4F1E-1563373DF047}"/>
              </a:ext>
            </a:extLst>
          </p:cNvPr>
          <p:cNvPicPr>
            <a:picLocks noChangeAspect="1"/>
          </p:cNvPicPr>
          <p:nvPr/>
        </p:nvPicPr>
        <p:blipFill>
          <a:blip r:embed="rId7"/>
          <a:stretch>
            <a:fillRect/>
          </a:stretch>
        </p:blipFill>
        <p:spPr>
          <a:xfrm>
            <a:off x="142847" y="0"/>
            <a:ext cx="1048603" cy="1048603"/>
          </a:xfrm>
          <a:prstGeom prst="rect">
            <a:avLst/>
          </a:prstGeom>
        </p:spPr>
      </p:pic>
      <p:pic>
        <p:nvPicPr>
          <p:cNvPr id="10" name="Picture 9">
            <a:extLst>
              <a:ext uri="{FF2B5EF4-FFF2-40B4-BE49-F238E27FC236}">
                <a16:creationId xmlns:a16="http://schemas.microsoft.com/office/drawing/2014/main" id="{306270EB-0BE4-72BD-17BB-3D1D795CA18A}"/>
              </a:ext>
            </a:extLst>
          </p:cNvPr>
          <p:cNvPicPr>
            <a:picLocks noChangeAspect="1"/>
          </p:cNvPicPr>
          <p:nvPr/>
        </p:nvPicPr>
        <p:blipFill>
          <a:blip r:embed="rId8"/>
          <a:srcRect t="15290" b="6666"/>
          <a:stretch>
            <a:fillRect/>
          </a:stretch>
        </p:blipFill>
        <p:spPr>
          <a:xfrm>
            <a:off x="6957158" y="2580375"/>
            <a:ext cx="4893835" cy="2387064"/>
          </a:xfrm>
          <a:prstGeom prst="rect">
            <a:avLst/>
          </a:prstGeom>
        </p:spPr>
      </p:pic>
      <p:pic>
        <p:nvPicPr>
          <p:cNvPr id="6" name="Picture 5">
            <a:extLst>
              <a:ext uri="{FF2B5EF4-FFF2-40B4-BE49-F238E27FC236}">
                <a16:creationId xmlns:a16="http://schemas.microsoft.com/office/drawing/2014/main" id="{26D02DD3-8DC3-C8B2-0CD7-6216C72254F3}"/>
              </a:ext>
            </a:extLst>
          </p:cNvPr>
          <p:cNvPicPr>
            <a:picLocks noChangeAspect="1"/>
          </p:cNvPicPr>
          <p:nvPr/>
        </p:nvPicPr>
        <p:blipFill>
          <a:blip r:embed="rId9"/>
          <a:srcRect t="9560" b="6793"/>
          <a:stretch>
            <a:fillRect/>
          </a:stretch>
        </p:blipFill>
        <p:spPr>
          <a:xfrm>
            <a:off x="5601104" y="93437"/>
            <a:ext cx="4826622" cy="2523352"/>
          </a:xfrm>
          <a:prstGeom prst="rect">
            <a:avLst/>
          </a:prstGeom>
        </p:spPr>
      </p:pic>
    </p:spTree>
    <p:extLst>
      <p:ext uri="{BB962C8B-B14F-4D97-AF65-F5344CB8AC3E}">
        <p14:creationId xmlns:p14="http://schemas.microsoft.com/office/powerpoint/2010/main" val="233125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2818B-7E7F-ADBB-C2EE-48F415C4ABC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4856048-D200-534F-6658-AC62FA32560A}"/>
              </a:ext>
            </a:extLst>
          </p:cNvPr>
          <p:cNvSpPr>
            <a:spLocks noGrp="1"/>
          </p:cNvSpPr>
          <p:nvPr>
            <p:ph type="title"/>
          </p:nvPr>
        </p:nvSpPr>
        <p:spPr>
          <a:xfrm>
            <a:off x="1718184" y="277140"/>
            <a:ext cx="10149504" cy="494321"/>
          </a:xfrm>
        </p:spPr>
        <p:txBody>
          <a:bodyPr/>
          <a:lstStyle/>
          <a:p>
            <a:pPr lvl="0"/>
            <a:r>
              <a:rPr lang="en-US" sz="4000" dirty="0">
                <a:latin typeface="+mn-lt"/>
              </a:rPr>
              <a:t>Two years to go - what do we do next?</a:t>
            </a:r>
            <a:endParaRPr lang="en-GB" sz="4000" dirty="0">
              <a:latin typeface="+mn-lt"/>
            </a:endParaRPr>
          </a:p>
        </p:txBody>
      </p:sp>
      <p:sp>
        <p:nvSpPr>
          <p:cNvPr id="3" name="Text Placeholder 9">
            <a:extLst>
              <a:ext uri="{FF2B5EF4-FFF2-40B4-BE49-F238E27FC236}">
                <a16:creationId xmlns:a16="http://schemas.microsoft.com/office/drawing/2014/main" id="{490637EA-BFB0-448D-E95B-4AEC1E45C4AC}"/>
              </a:ext>
            </a:extLst>
          </p:cNvPr>
          <p:cNvSpPr txBox="1">
            <a:spLocks/>
          </p:cNvSpPr>
          <p:nvPr/>
        </p:nvSpPr>
        <p:spPr>
          <a:xfrm>
            <a:off x="3846777" y="1339187"/>
            <a:ext cx="7478274" cy="4693593"/>
          </a:xfrm>
          <a:prstGeom prst="rect">
            <a:avLst/>
          </a:prstGeom>
        </p:spPr>
        <p:txBody>
          <a:bodyPr vert="horz" wrap="square" lIns="0" tIns="0" rIns="0" bIns="0" rtlCol="0">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3000" b="1" dirty="0">
                <a:solidFill>
                  <a:schemeClr val="tx2"/>
                </a:solidFill>
              </a:rPr>
              <a:t>Horizon Europe 2026/27</a:t>
            </a:r>
          </a:p>
          <a:p>
            <a:pPr lvl="0"/>
            <a:endParaRPr lang="en-GB" sz="2400" dirty="0"/>
          </a:p>
          <a:p>
            <a:pPr marL="342900" lvl="0" indent="-342900">
              <a:buFont typeface="Arial" panose="020B0604020202020204" pitchFamily="34" charset="0"/>
              <a:buChar char="•"/>
            </a:pPr>
            <a:r>
              <a:rPr lang="en-GB" sz="2400" dirty="0"/>
              <a:t>Boost participation - lots of opportunities still!</a:t>
            </a:r>
          </a:p>
          <a:p>
            <a:pPr marL="342900" lvl="0" indent="-342900">
              <a:buFont typeface="Arial" panose="020B0604020202020204" pitchFamily="34" charset="0"/>
              <a:buChar char="•"/>
            </a:pPr>
            <a:r>
              <a:rPr lang="en-GB" sz="2400" dirty="0"/>
              <a:t>Maximise successes by championing areas where we do particularly well (pillar 1)</a:t>
            </a:r>
          </a:p>
          <a:p>
            <a:pPr marL="342900" lvl="0" indent="-342900">
              <a:buFont typeface="Arial" panose="020B0604020202020204" pitchFamily="34" charset="0"/>
              <a:buChar char="•"/>
            </a:pPr>
            <a:r>
              <a:rPr lang="en-GB" sz="2400" dirty="0"/>
              <a:t>Continue driving pillar 2 (and pillar 3) even though it’s getting tougher</a:t>
            </a:r>
          </a:p>
          <a:p>
            <a:pPr marL="342900" lvl="0" indent="-342900">
              <a:buFont typeface="Arial" panose="020B0604020202020204" pitchFamily="34" charset="0"/>
              <a:buChar char="•"/>
            </a:pPr>
            <a:r>
              <a:rPr lang="en-GB" sz="2400" dirty="0"/>
              <a:t>Share best practice/capacity build (events like today </a:t>
            </a:r>
            <a:r>
              <a:rPr lang="en-GB" sz="2400" dirty="0">
                <a:sym typeface="Wingdings" panose="05000000000000000000" pitchFamily="2" charset="2"/>
              </a:rPr>
              <a:t></a:t>
            </a:r>
            <a:r>
              <a:rPr lang="en-GB" sz="2400" dirty="0"/>
              <a:t>)</a:t>
            </a:r>
          </a:p>
          <a:p>
            <a:pPr marL="342900" indent="-342900">
              <a:buFont typeface="Arial" panose="020B0604020202020204" pitchFamily="34" charset="0"/>
              <a:buChar char="•"/>
            </a:pPr>
            <a:r>
              <a:rPr lang="en-GB" sz="2400" dirty="0"/>
              <a:t>Continue proactive engagement: EU MS, associate countries, LMICs, Brussels</a:t>
            </a:r>
          </a:p>
          <a:p>
            <a:pPr lvl="0"/>
            <a:endParaRPr lang="en-GB" sz="2400" b="1" dirty="0"/>
          </a:p>
        </p:txBody>
      </p:sp>
      <p:pic>
        <p:nvPicPr>
          <p:cNvPr id="2" name="Picture 1">
            <a:extLst>
              <a:ext uri="{FF2B5EF4-FFF2-40B4-BE49-F238E27FC236}">
                <a16:creationId xmlns:a16="http://schemas.microsoft.com/office/drawing/2014/main" id="{D4AB94BA-C676-FB44-C6AC-EBD2FE4B561C}"/>
              </a:ext>
            </a:extLst>
          </p:cNvPr>
          <p:cNvPicPr>
            <a:picLocks noChangeAspect="1"/>
          </p:cNvPicPr>
          <p:nvPr/>
        </p:nvPicPr>
        <p:blipFill>
          <a:blip r:embed="rId3"/>
          <a:stretch>
            <a:fillRect/>
          </a:stretch>
        </p:blipFill>
        <p:spPr>
          <a:xfrm>
            <a:off x="349895" y="1659567"/>
            <a:ext cx="3046448" cy="4209637"/>
          </a:xfrm>
          <a:prstGeom prst="rect">
            <a:avLst/>
          </a:prstGeom>
        </p:spPr>
      </p:pic>
      <p:pic>
        <p:nvPicPr>
          <p:cNvPr id="4" name="Picture 3">
            <a:extLst>
              <a:ext uri="{FF2B5EF4-FFF2-40B4-BE49-F238E27FC236}">
                <a16:creationId xmlns:a16="http://schemas.microsoft.com/office/drawing/2014/main" id="{C6C54B8D-0EED-6980-85AE-C3557F04ACB7}"/>
              </a:ext>
            </a:extLst>
          </p:cNvPr>
          <p:cNvPicPr>
            <a:picLocks noChangeAspect="1"/>
          </p:cNvPicPr>
          <p:nvPr/>
        </p:nvPicPr>
        <p:blipFill>
          <a:blip r:embed="rId4"/>
          <a:stretch>
            <a:fillRect/>
          </a:stretch>
        </p:blipFill>
        <p:spPr>
          <a:xfrm>
            <a:off x="221008" y="0"/>
            <a:ext cx="1048603" cy="1048603"/>
          </a:xfrm>
          <a:prstGeom prst="rect">
            <a:avLst/>
          </a:prstGeom>
        </p:spPr>
      </p:pic>
    </p:spTree>
    <p:extLst>
      <p:ext uri="{BB962C8B-B14F-4D97-AF65-F5344CB8AC3E}">
        <p14:creationId xmlns:p14="http://schemas.microsoft.com/office/powerpoint/2010/main" val="335917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5F15-4395-94E1-18D8-C9319F3B1A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B01D8CE-9607-9E71-D5D8-4B677E32FEC4}"/>
              </a:ext>
            </a:extLst>
          </p:cNvPr>
          <p:cNvSpPr>
            <a:spLocks noGrp="1"/>
          </p:cNvSpPr>
          <p:nvPr>
            <p:ph type="title"/>
          </p:nvPr>
        </p:nvSpPr>
        <p:spPr>
          <a:xfrm>
            <a:off x="1545407" y="334655"/>
            <a:ext cx="10695887" cy="494321"/>
          </a:xfrm>
        </p:spPr>
        <p:txBody>
          <a:bodyPr/>
          <a:lstStyle/>
          <a:p>
            <a:pPr lvl="0"/>
            <a:r>
              <a:rPr lang="en-US" sz="4000" dirty="0">
                <a:latin typeface="+mn-lt"/>
              </a:rPr>
              <a:t>Two years to go - what do we do next?</a:t>
            </a:r>
            <a:endParaRPr lang="en-GB" sz="4000" dirty="0">
              <a:latin typeface="+mn-lt"/>
            </a:endParaRPr>
          </a:p>
        </p:txBody>
      </p:sp>
      <p:sp>
        <p:nvSpPr>
          <p:cNvPr id="3" name="Text Placeholder 9">
            <a:extLst>
              <a:ext uri="{FF2B5EF4-FFF2-40B4-BE49-F238E27FC236}">
                <a16:creationId xmlns:a16="http://schemas.microsoft.com/office/drawing/2014/main" id="{DD887E5A-A43D-EC41-02CC-090E102BA32B}"/>
              </a:ext>
            </a:extLst>
          </p:cNvPr>
          <p:cNvSpPr txBox="1">
            <a:spLocks/>
          </p:cNvSpPr>
          <p:nvPr/>
        </p:nvSpPr>
        <p:spPr>
          <a:xfrm>
            <a:off x="4024532" y="1315698"/>
            <a:ext cx="6120132" cy="3893374"/>
          </a:xfrm>
          <a:prstGeom prst="rect">
            <a:avLst/>
          </a:prstGeom>
        </p:spPr>
        <p:txBody>
          <a:bodyPr vert="horz" wrap="square" lIns="0" tIns="0" rIns="0" bIns="0" rtlCol="0">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3000" b="1" dirty="0">
                <a:solidFill>
                  <a:schemeClr val="tx2"/>
                </a:solidFill>
              </a:rPr>
              <a:t>FP10/Horizon Europe and European Competitiveness Fund</a:t>
            </a:r>
          </a:p>
          <a:p>
            <a:pPr lvl="0"/>
            <a:endParaRPr lang="en-GB" sz="2400" dirty="0"/>
          </a:p>
          <a:p>
            <a:pPr marL="342900" lvl="0" indent="-342900">
              <a:buFont typeface="Arial" panose="020B0604020202020204" pitchFamily="34" charset="0"/>
              <a:buChar char="•"/>
            </a:pPr>
            <a:r>
              <a:rPr lang="en-GB" sz="2400" dirty="0"/>
              <a:t>Draft MFF 2028-2034</a:t>
            </a:r>
          </a:p>
          <a:p>
            <a:pPr marL="342900" lvl="0" indent="-342900">
              <a:buFont typeface="Arial" panose="020B0604020202020204" pitchFamily="34" charset="0"/>
              <a:buChar char="•"/>
            </a:pPr>
            <a:r>
              <a:rPr lang="en-GB" sz="2400" dirty="0"/>
              <a:t>EU/DSIT budgets: good news/bad news</a:t>
            </a:r>
          </a:p>
          <a:p>
            <a:pPr marL="342900" lvl="0" indent="-342900">
              <a:buFont typeface="Arial" panose="020B0604020202020204" pitchFamily="34" charset="0"/>
              <a:buChar char="•"/>
            </a:pPr>
            <a:r>
              <a:rPr lang="en-GB" sz="2400" dirty="0"/>
              <a:t>Like-minded trusted countries</a:t>
            </a:r>
          </a:p>
          <a:p>
            <a:pPr marL="342900" lvl="0" indent="-342900">
              <a:buFont typeface="Arial" panose="020B0604020202020204" pitchFamily="34" charset="0"/>
              <a:buChar char="•"/>
            </a:pPr>
            <a:r>
              <a:rPr lang="en-GB" sz="2400" dirty="0"/>
              <a:t>Proactive associated country voice: meeting with EC reps on 4 Dec, MEP session in collab with EUA on 14 Jan</a:t>
            </a:r>
          </a:p>
        </p:txBody>
      </p:sp>
      <p:pic>
        <p:nvPicPr>
          <p:cNvPr id="2" name="Picture 1">
            <a:extLst>
              <a:ext uri="{FF2B5EF4-FFF2-40B4-BE49-F238E27FC236}">
                <a16:creationId xmlns:a16="http://schemas.microsoft.com/office/drawing/2014/main" id="{04FE3FD7-49A2-E173-6EB4-F58382484735}"/>
              </a:ext>
            </a:extLst>
          </p:cNvPr>
          <p:cNvPicPr>
            <a:picLocks noChangeAspect="1"/>
          </p:cNvPicPr>
          <p:nvPr/>
        </p:nvPicPr>
        <p:blipFill>
          <a:blip r:embed="rId3"/>
          <a:stretch>
            <a:fillRect/>
          </a:stretch>
        </p:blipFill>
        <p:spPr>
          <a:xfrm>
            <a:off x="349895" y="1659567"/>
            <a:ext cx="3046448" cy="4209637"/>
          </a:xfrm>
          <a:prstGeom prst="rect">
            <a:avLst/>
          </a:prstGeom>
        </p:spPr>
      </p:pic>
      <p:pic>
        <p:nvPicPr>
          <p:cNvPr id="5" name="Picture 4">
            <a:extLst>
              <a:ext uri="{FF2B5EF4-FFF2-40B4-BE49-F238E27FC236}">
                <a16:creationId xmlns:a16="http://schemas.microsoft.com/office/drawing/2014/main" id="{2CE644C1-825A-CCFB-F948-81C233267ED7}"/>
              </a:ext>
            </a:extLst>
          </p:cNvPr>
          <p:cNvPicPr>
            <a:picLocks noChangeAspect="1"/>
          </p:cNvPicPr>
          <p:nvPr/>
        </p:nvPicPr>
        <p:blipFill>
          <a:blip r:embed="rId4"/>
          <a:srcRect l="27227" t="12088" r="12395" b="53459"/>
          <a:stretch>
            <a:fillRect/>
          </a:stretch>
        </p:blipFill>
        <p:spPr>
          <a:xfrm>
            <a:off x="5234742" y="5383354"/>
            <a:ext cx="3699712" cy="1319479"/>
          </a:xfrm>
          <a:prstGeom prst="rect">
            <a:avLst/>
          </a:prstGeom>
        </p:spPr>
      </p:pic>
      <p:pic>
        <p:nvPicPr>
          <p:cNvPr id="6" name="Picture 5">
            <a:extLst>
              <a:ext uri="{FF2B5EF4-FFF2-40B4-BE49-F238E27FC236}">
                <a16:creationId xmlns:a16="http://schemas.microsoft.com/office/drawing/2014/main" id="{D65CCCC4-55A6-4BF0-B2D9-74B24B01C2DA}"/>
              </a:ext>
            </a:extLst>
          </p:cNvPr>
          <p:cNvPicPr>
            <a:picLocks noChangeAspect="1"/>
          </p:cNvPicPr>
          <p:nvPr/>
        </p:nvPicPr>
        <p:blipFill>
          <a:blip r:embed="rId5"/>
          <a:stretch>
            <a:fillRect/>
          </a:stretch>
        </p:blipFill>
        <p:spPr>
          <a:xfrm>
            <a:off x="182959" y="57515"/>
            <a:ext cx="1048603" cy="1048603"/>
          </a:xfrm>
          <a:prstGeom prst="rect">
            <a:avLst/>
          </a:prstGeom>
        </p:spPr>
      </p:pic>
    </p:spTree>
    <p:extLst>
      <p:ext uri="{BB962C8B-B14F-4D97-AF65-F5344CB8AC3E}">
        <p14:creationId xmlns:p14="http://schemas.microsoft.com/office/powerpoint/2010/main" val="110017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E3F7-3446-61AE-1087-F3D350D3B10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314BC08-7973-6835-6521-1F8CA4E71217}"/>
              </a:ext>
            </a:extLst>
          </p:cNvPr>
          <p:cNvSpPr>
            <a:spLocks noGrp="1"/>
          </p:cNvSpPr>
          <p:nvPr>
            <p:ph type="title"/>
          </p:nvPr>
        </p:nvSpPr>
        <p:spPr>
          <a:xfrm>
            <a:off x="1591048" y="300562"/>
            <a:ext cx="10695887" cy="494321"/>
          </a:xfrm>
        </p:spPr>
        <p:txBody>
          <a:bodyPr/>
          <a:lstStyle/>
          <a:p>
            <a:pPr lvl="0"/>
            <a:r>
              <a:rPr lang="en-US" sz="4000" dirty="0">
                <a:latin typeface="+mn-lt"/>
              </a:rPr>
              <a:t>Two years to go - what do we do next?</a:t>
            </a:r>
            <a:endParaRPr lang="en-GB" sz="4000" dirty="0">
              <a:latin typeface="+mn-lt"/>
            </a:endParaRPr>
          </a:p>
        </p:txBody>
      </p:sp>
      <p:sp>
        <p:nvSpPr>
          <p:cNvPr id="3" name="Text Placeholder 9">
            <a:extLst>
              <a:ext uri="{FF2B5EF4-FFF2-40B4-BE49-F238E27FC236}">
                <a16:creationId xmlns:a16="http://schemas.microsoft.com/office/drawing/2014/main" id="{69FE72E5-83B9-178C-F554-90018AC2E2D2}"/>
              </a:ext>
            </a:extLst>
          </p:cNvPr>
          <p:cNvSpPr txBox="1">
            <a:spLocks/>
          </p:cNvSpPr>
          <p:nvPr/>
        </p:nvSpPr>
        <p:spPr>
          <a:xfrm>
            <a:off x="3922977" y="1525312"/>
            <a:ext cx="7032570" cy="5155257"/>
          </a:xfrm>
          <a:prstGeom prst="rect">
            <a:avLst/>
          </a:prstGeom>
        </p:spPr>
        <p:txBody>
          <a:bodyPr vert="horz" wrap="square" lIns="0" tIns="0" rIns="0" bIns="0" rtlCol="0">
            <a:spAutoFit/>
          </a:bodyPr>
          <a:lstStyle>
            <a:lvl1pPr marL="0" indent="0" algn="l" defTabSz="914302" rtl="0" eaLnBrk="1" latinLnBrk="0" hangingPunct="1">
              <a:lnSpc>
                <a:spcPct val="100000"/>
              </a:lnSpc>
              <a:spcBef>
                <a:spcPts val="0"/>
              </a:spcBef>
              <a:spcAft>
                <a:spcPts val="567"/>
              </a:spcAft>
              <a:buFont typeface="Arial" panose="020B0604020202020204" pitchFamily="34" charset="0"/>
              <a:buNone/>
              <a:defRPr sz="1512" kern="1200">
                <a:solidFill>
                  <a:schemeClr val="tx1"/>
                </a:solidFill>
                <a:latin typeface="+mn-lt"/>
                <a:ea typeface="+mn-ea"/>
                <a:cs typeface="+mn-cs"/>
              </a:defRPr>
            </a:lvl1pPr>
            <a:lvl2pPr marL="0" indent="0" algn="l" defTabSz="914302" rtl="0" eaLnBrk="1" latinLnBrk="0" hangingPunct="1">
              <a:lnSpc>
                <a:spcPct val="100000"/>
              </a:lnSpc>
              <a:spcBef>
                <a:spcPts val="0"/>
              </a:spcBef>
              <a:spcAft>
                <a:spcPts val="567"/>
              </a:spcAft>
              <a:buClr>
                <a:schemeClr val="tx2"/>
              </a:buClr>
              <a:buFont typeface="Arial" panose="020B0604020202020204" pitchFamily="34" charset="0"/>
              <a:buNone/>
              <a:defRPr sz="1890" b="1" kern="1200">
                <a:solidFill>
                  <a:schemeClr val="tx1"/>
                </a:solidFill>
                <a:latin typeface="+mj-lt"/>
                <a:ea typeface="+mn-ea"/>
                <a:cs typeface="+mn-cs"/>
              </a:defRPr>
            </a:lvl2pPr>
            <a:lvl3pPr marL="0" indent="-255123" algn="l" defTabSz="914302" rtl="0" eaLnBrk="1" latinLnBrk="0" hangingPunct="1">
              <a:lnSpc>
                <a:spcPct val="100000"/>
              </a:lnSpc>
              <a:spcBef>
                <a:spcPts val="0"/>
              </a:spcBef>
              <a:spcAft>
                <a:spcPts val="567"/>
              </a:spcAft>
              <a:buClr>
                <a:schemeClr val="tx2"/>
              </a:buClr>
              <a:buFont typeface="Arial" panose="020B0604020202020204" pitchFamily="34" charset="0"/>
              <a:buChar char="•"/>
              <a:defRPr sz="1890" kern="1200">
                <a:solidFill>
                  <a:schemeClr val="tx1"/>
                </a:solidFill>
                <a:latin typeface="+mn-lt"/>
                <a:ea typeface="+mn-ea"/>
                <a:cs typeface="+mn-cs"/>
              </a:defRPr>
            </a:lvl3pPr>
            <a:lvl4pPr marL="510246" indent="-255123" algn="l" defTabSz="914302" rtl="0" eaLnBrk="1" latinLnBrk="0" hangingPunct="1">
              <a:lnSpc>
                <a:spcPct val="100000"/>
              </a:lnSpc>
              <a:spcBef>
                <a:spcPts val="0"/>
              </a:spcBef>
              <a:spcAft>
                <a:spcPts val="567"/>
              </a:spcAft>
              <a:buClr>
                <a:schemeClr val="tx2"/>
              </a:buClr>
              <a:buSzPct val="100000"/>
              <a:buFont typeface="Calibri Light" panose="020F0302020204030204" pitchFamily="34" charset="0"/>
              <a:buChar char="−"/>
              <a:defRPr sz="1890" kern="1200">
                <a:solidFill>
                  <a:schemeClr val="tx1"/>
                </a:solidFill>
                <a:latin typeface="+mn-lt"/>
                <a:ea typeface="+mn-ea"/>
                <a:cs typeface="+mn-cs"/>
              </a:defRPr>
            </a:lvl4pPr>
            <a:lvl5pPr marL="255123" indent="-255123" algn="l" defTabSz="914302" rtl="0" eaLnBrk="1" latinLnBrk="0" hangingPunct="1">
              <a:lnSpc>
                <a:spcPct val="100000"/>
              </a:lnSpc>
              <a:spcBef>
                <a:spcPts val="0"/>
              </a:spcBef>
              <a:spcAft>
                <a:spcPts val="567"/>
              </a:spcAft>
              <a:buClr>
                <a:schemeClr val="tx2"/>
              </a:buClr>
              <a:buSzPct val="85000"/>
              <a:buFont typeface="+mj-lt"/>
              <a:buAutoNum type="arabicPeriod"/>
              <a:defRPr sz="1890" kern="1200">
                <a:solidFill>
                  <a:schemeClr val="tx1"/>
                </a:solidFill>
                <a:latin typeface="+mn-lt"/>
                <a:ea typeface="+mn-ea"/>
                <a:cs typeface="+mn-cs"/>
              </a:defRPr>
            </a:lvl5pPr>
            <a:lvl6pPr marL="510246"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6pPr>
            <a:lvl7pPr marL="765369" indent="-255123" algn="l" defTabSz="914302" rtl="0" eaLnBrk="1" latinLnBrk="0" hangingPunct="1">
              <a:lnSpc>
                <a:spcPct val="100000"/>
              </a:lnSpc>
              <a:spcBef>
                <a:spcPts val="0"/>
              </a:spcBef>
              <a:spcAft>
                <a:spcPts val="567"/>
              </a:spcAft>
              <a:buClr>
                <a:schemeClr val="tx2"/>
              </a:buClr>
              <a:buSzPct val="85000"/>
              <a:buFont typeface="+mj-lt"/>
              <a:buAutoNum type="alphaLcPeriod"/>
              <a:defRPr sz="1890" kern="1200">
                <a:solidFill>
                  <a:schemeClr val="tx1"/>
                </a:solidFill>
                <a:latin typeface="+mn-lt"/>
                <a:ea typeface="+mn-ea"/>
                <a:cs typeface="+mn-cs"/>
              </a:defRPr>
            </a:lvl7pPr>
            <a:lvl8pPr marL="3428634"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5" indent="-228576" algn="l" defTabSz="9143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b="1" dirty="0">
                <a:solidFill>
                  <a:schemeClr val="tx2"/>
                </a:solidFill>
              </a:rPr>
              <a:t>Harnessing a joint UK approach</a:t>
            </a:r>
          </a:p>
          <a:p>
            <a:endParaRPr lang="en-GB" sz="3000" b="1" dirty="0">
              <a:solidFill>
                <a:schemeClr val="tx2"/>
              </a:solidFill>
            </a:endParaRPr>
          </a:p>
          <a:p>
            <a:pPr marL="853146" lvl="3" indent="-342900">
              <a:buFont typeface="Arial" panose="020B0604020202020204" pitchFamily="34" charset="0"/>
              <a:buChar char="•"/>
            </a:pPr>
            <a:r>
              <a:rPr lang="en-GB" sz="2400" b="1" dirty="0"/>
              <a:t>DSIT</a:t>
            </a:r>
            <a:r>
              <a:rPr lang="en-GB" sz="2400" dirty="0"/>
              <a:t> recently specifically focussed on Germany and Spain: brokerage events in specific research fields incl. open to universities</a:t>
            </a:r>
          </a:p>
          <a:p>
            <a:pPr marL="853146" lvl="3" indent="-342900">
              <a:buFont typeface="Arial" panose="020B0604020202020204" pitchFamily="34" charset="0"/>
              <a:buChar char="•"/>
            </a:pPr>
            <a:r>
              <a:rPr lang="en-GB" sz="2400" b="1" dirty="0"/>
              <a:t>UUKi</a:t>
            </a:r>
            <a:r>
              <a:rPr lang="en-GB" sz="2400" dirty="0"/>
              <a:t> EU MS and associated country delegations, UK-France funding, Brussels engagement</a:t>
            </a:r>
          </a:p>
          <a:p>
            <a:pPr marL="853146" lvl="3" indent="-342900">
              <a:buFont typeface="Arial" panose="020B0604020202020204" pitchFamily="34" charset="0"/>
              <a:buChar char="•"/>
            </a:pPr>
            <a:r>
              <a:rPr lang="en-GB" sz="2400" dirty="0"/>
              <a:t>Better connectivity across the system NCPs, NDs, feedback mechanism, draft WPs</a:t>
            </a:r>
          </a:p>
          <a:p>
            <a:pPr marL="853146" lvl="3" indent="-342900">
              <a:buFont typeface="Arial" panose="020B0604020202020204" pitchFamily="34" charset="0"/>
              <a:buChar char="•"/>
            </a:pPr>
            <a:r>
              <a:rPr lang="en-GB" sz="2400" dirty="0"/>
              <a:t>Addressing gaps (incl. industry participation)</a:t>
            </a:r>
          </a:p>
          <a:p>
            <a:pPr marL="853146" lvl="3" indent="-342900">
              <a:buFont typeface="Arial" panose="020B0604020202020204" pitchFamily="34" charset="0"/>
              <a:buChar char="•"/>
            </a:pPr>
            <a:r>
              <a:rPr lang="en-GB" sz="2400" dirty="0"/>
              <a:t>Thinking strategically and long-term</a:t>
            </a:r>
          </a:p>
          <a:p>
            <a:pPr lvl="0"/>
            <a:endParaRPr lang="en-GB" sz="2400" dirty="0"/>
          </a:p>
        </p:txBody>
      </p:sp>
      <p:pic>
        <p:nvPicPr>
          <p:cNvPr id="2" name="Picture 1">
            <a:extLst>
              <a:ext uri="{FF2B5EF4-FFF2-40B4-BE49-F238E27FC236}">
                <a16:creationId xmlns:a16="http://schemas.microsoft.com/office/drawing/2014/main" id="{F505A1EE-8299-9637-E931-8E85E5543CB9}"/>
              </a:ext>
            </a:extLst>
          </p:cNvPr>
          <p:cNvPicPr>
            <a:picLocks noChangeAspect="1"/>
          </p:cNvPicPr>
          <p:nvPr/>
        </p:nvPicPr>
        <p:blipFill>
          <a:blip r:embed="rId3"/>
          <a:stretch>
            <a:fillRect/>
          </a:stretch>
        </p:blipFill>
        <p:spPr>
          <a:xfrm>
            <a:off x="349895" y="1659567"/>
            <a:ext cx="3046448" cy="4209637"/>
          </a:xfrm>
          <a:prstGeom prst="rect">
            <a:avLst/>
          </a:prstGeom>
        </p:spPr>
      </p:pic>
      <p:pic>
        <p:nvPicPr>
          <p:cNvPr id="4" name="Picture 3">
            <a:extLst>
              <a:ext uri="{FF2B5EF4-FFF2-40B4-BE49-F238E27FC236}">
                <a16:creationId xmlns:a16="http://schemas.microsoft.com/office/drawing/2014/main" id="{F4C81F86-7741-14A2-0EDA-7ABD142E2921}"/>
              </a:ext>
            </a:extLst>
          </p:cNvPr>
          <p:cNvPicPr>
            <a:picLocks noChangeAspect="1"/>
          </p:cNvPicPr>
          <p:nvPr/>
        </p:nvPicPr>
        <p:blipFill>
          <a:blip r:embed="rId4"/>
          <a:stretch>
            <a:fillRect/>
          </a:stretch>
        </p:blipFill>
        <p:spPr>
          <a:xfrm>
            <a:off x="231894" y="101058"/>
            <a:ext cx="1048603" cy="1048603"/>
          </a:xfrm>
          <a:prstGeom prst="rect">
            <a:avLst/>
          </a:prstGeom>
        </p:spPr>
      </p:pic>
    </p:spTree>
    <p:extLst>
      <p:ext uri="{BB962C8B-B14F-4D97-AF65-F5344CB8AC3E}">
        <p14:creationId xmlns:p14="http://schemas.microsoft.com/office/powerpoint/2010/main" val="69200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8EB4965-FE8C-432D-A9B9-B876B5F86525}"/>
              </a:ext>
            </a:extLst>
          </p:cNvPr>
          <p:cNvSpPr>
            <a:spLocks noGrp="1"/>
          </p:cNvSpPr>
          <p:nvPr>
            <p:ph type="body" sz="quarter" idx="11"/>
          </p:nvPr>
        </p:nvSpPr>
        <p:spPr>
          <a:xfrm>
            <a:off x="913995" y="2250046"/>
            <a:ext cx="5091852" cy="2331919"/>
          </a:xfrm>
        </p:spPr>
        <p:txBody>
          <a:bodyPr>
            <a:normAutofit/>
          </a:bodyPr>
          <a:lstStyle/>
          <a:p>
            <a:r>
              <a:rPr lang="en-GB" sz="1999" b="1" dirty="0"/>
              <a:t>Dajana Dzanovic</a:t>
            </a:r>
            <a:r>
              <a:rPr lang="en-GB" sz="1999" dirty="0"/>
              <a:t>, Head of Global R&amp;I Policy dajana.dzanovic@international.ac.uk</a:t>
            </a:r>
          </a:p>
          <a:p>
            <a:r>
              <a:rPr lang="en-GB" sz="1999" dirty="0"/>
              <a:t>Find us online </a:t>
            </a:r>
            <a:r>
              <a:rPr lang="en-GB" sz="1999" dirty="0">
                <a:hlinkClick r:id="rId3"/>
              </a:rPr>
              <a:t>https://www.universitiesuk.ac.uk/universities-uk-international</a:t>
            </a:r>
            <a:endParaRPr lang="en-GB" sz="1999" dirty="0"/>
          </a:p>
          <a:p>
            <a:endParaRPr lang="en-GB" sz="1999" dirty="0"/>
          </a:p>
        </p:txBody>
      </p:sp>
      <p:sp>
        <p:nvSpPr>
          <p:cNvPr id="5" name="Title 4">
            <a:extLst>
              <a:ext uri="{FF2B5EF4-FFF2-40B4-BE49-F238E27FC236}">
                <a16:creationId xmlns:a16="http://schemas.microsoft.com/office/drawing/2014/main" id="{2915A195-3AA8-45FF-A574-37A49A492773}"/>
              </a:ext>
            </a:extLst>
          </p:cNvPr>
          <p:cNvSpPr>
            <a:spLocks noGrp="1"/>
          </p:cNvSpPr>
          <p:nvPr>
            <p:ph type="title"/>
          </p:nvPr>
        </p:nvSpPr>
        <p:spPr>
          <a:xfrm>
            <a:off x="913995" y="1388199"/>
            <a:ext cx="8084734" cy="703947"/>
          </a:xfrm>
        </p:spPr>
        <p:txBody>
          <a:bodyPr>
            <a:noAutofit/>
          </a:bodyPr>
          <a:lstStyle/>
          <a:p>
            <a:r>
              <a:rPr lang="en-GB" sz="4399"/>
              <a:t>Thank you!</a:t>
            </a:r>
          </a:p>
        </p:txBody>
      </p:sp>
      <p:pic>
        <p:nvPicPr>
          <p:cNvPr id="3" name="Picture 2">
            <a:extLst>
              <a:ext uri="{FF2B5EF4-FFF2-40B4-BE49-F238E27FC236}">
                <a16:creationId xmlns:a16="http://schemas.microsoft.com/office/drawing/2014/main" id="{73DA77A0-3923-6629-AE3A-97E68C41FAA9}"/>
              </a:ext>
            </a:extLst>
          </p:cNvPr>
          <p:cNvPicPr>
            <a:picLocks noChangeAspect="1"/>
          </p:cNvPicPr>
          <p:nvPr/>
        </p:nvPicPr>
        <p:blipFill>
          <a:blip r:embed="rId4"/>
          <a:stretch>
            <a:fillRect/>
          </a:stretch>
        </p:blipFill>
        <p:spPr>
          <a:xfrm>
            <a:off x="6539371" y="1192721"/>
            <a:ext cx="4918716" cy="2951230"/>
          </a:xfrm>
          <a:prstGeom prst="rect">
            <a:avLst/>
          </a:prstGeom>
        </p:spPr>
      </p:pic>
    </p:spTree>
    <p:extLst>
      <p:ext uri="{BB962C8B-B14F-4D97-AF65-F5344CB8AC3E}">
        <p14:creationId xmlns:p14="http://schemas.microsoft.com/office/powerpoint/2010/main" val="3675875616"/>
      </p:ext>
    </p:extLst>
  </p:cSld>
  <p:clrMapOvr>
    <a:masterClrMapping/>
  </p:clrMapOvr>
</p:sld>
</file>

<file path=ppt/theme/theme1.xml><?xml version="1.0" encoding="utf-8"?>
<a:theme xmlns:a="http://schemas.openxmlformats.org/drawingml/2006/main" name="UUK Template">
  <a:themeElements>
    <a:clrScheme name="UUKi">
      <a:dk1>
        <a:sysClr val="windowText" lastClr="000000"/>
      </a:dk1>
      <a:lt1>
        <a:sysClr val="window" lastClr="FFFFFF"/>
      </a:lt1>
      <a:dk2>
        <a:srgbClr val="00529B"/>
      </a:dk2>
      <a:lt2>
        <a:srgbClr val="F2F2F2"/>
      </a:lt2>
      <a:accent1>
        <a:srgbClr val="B8EBF7"/>
      </a:accent1>
      <a:accent2>
        <a:srgbClr val="17A4A5"/>
      </a:accent2>
      <a:accent3>
        <a:srgbClr val="96E9EA"/>
      </a:accent3>
      <a:accent4>
        <a:srgbClr val="FFED5D"/>
      </a:accent4>
      <a:accent5>
        <a:srgbClr val="FFF6AD"/>
      </a:accent5>
      <a:accent6>
        <a:srgbClr val="C80645"/>
      </a:accent6>
      <a:hlink>
        <a:srgbClr val="000000"/>
      </a:hlink>
      <a:folHlink>
        <a:srgbClr val="000000"/>
      </a:folHlink>
    </a:clrScheme>
    <a:fontScheme name="UUK">
      <a:majorFont>
        <a:latin typeface="Times New Roman"/>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UKi_PowerPoint Template_V2" id="{3437CF0B-37BC-4CE9-BF26-BEB1DB059208}" vid="{9799FD04-B224-4B05-8B96-2527FF83D0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3530174739AF4F96212F895B41B814" ma:contentTypeVersion="22" ma:contentTypeDescription="Create a new document." ma:contentTypeScope="" ma:versionID="1534c7b8afa3438fb6265b0614498c53">
  <xsd:schema xmlns:xsd="http://www.w3.org/2001/XMLSchema" xmlns:xs="http://www.w3.org/2001/XMLSchema" xmlns:p="http://schemas.microsoft.com/office/2006/metadata/properties" xmlns:ns2="36ebd4db-6f78-4d9b-a8bd-dda683c55855" xmlns:ns3="74f390bb-360c-48b0-93f4-ee70ab145e86" xmlns:ns4="2e24dfb7-a69e-40eb-b94f-44b9ca9c25ed" targetNamespace="http://schemas.microsoft.com/office/2006/metadata/properties" ma:root="true" ma:fieldsID="23051ee2d6876c71584c14ceb5efa824" ns2:_="" ns3:_="" ns4:_="">
    <xsd:import namespace="36ebd4db-6f78-4d9b-a8bd-dda683c55855"/>
    <xsd:import namespace="74f390bb-360c-48b0-93f4-ee70ab145e86"/>
    <xsd:import namespace="2e24dfb7-a69e-40eb-b94f-44b9ca9c25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bd4db-6f78-4d9b-a8bd-dda683c55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f390bb-360c-48b0-93f4-ee70ab145e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0697fe-e63d-4b13-b1ca-036afad04734}" ma:internalName="TaxCatchAll" ma:showField="CatchAllData" ma:web="36ebd4db-6f78-4d9b-a8bd-dda683c5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f390bb-360c-48b0-93f4-ee70ab145e86">
      <Terms xmlns="http://schemas.microsoft.com/office/infopath/2007/PartnerControls"/>
    </lcf76f155ced4ddcb4097134ff3c332f>
    <TaxCatchAll xmlns="2e24dfb7-a69e-40eb-b94f-44b9ca9c25ed" xsi:nil="true"/>
    <_dlc_DocId xmlns="36ebd4db-6f78-4d9b-a8bd-dda683c55855">6HYZPCKXR67N-904599621-165486</_dlc_DocId>
    <_dlc_DocIdUrl xmlns="36ebd4db-6f78-4d9b-a8bd-dda683c55855">
      <Url>https://ukri.sharepoint.com/sites/og_UKRO/_layouts/15/DocIdRedir.aspx?ID=6HYZPCKXR67N-904599621-165486</Url>
      <Description>6HYZPCKXR67N-904599621-165486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5C6AFBB-73C3-4620-BE93-62B72B3D8BEA}">
  <ds:schemaRefs>
    <ds:schemaRef ds:uri="http://schemas.microsoft.com/sharepoint/v3/contenttype/forms"/>
  </ds:schemaRefs>
</ds:datastoreItem>
</file>

<file path=customXml/itemProps2.xml><?xml version="1.0" encoding="utf-8"?>
<ds:datastoreItem xmlns:ds="http://schemas.openxmlformats.org/officeDocument/2006/customXml" ds:itemID="{DE03DC98-55B8-435E-9BC3-DA1560EE85B4}"/>
</file>

<file path=customXml/itemProps3.xml><?xml version="1.0" encoding="utf-8"?>
<ds:datastoreItem xmlns:ds="http://schemas.openxmlformats.org/officeDocument/2006/customXml" ds:itemID="{E0AE8D9C-0EB3-4FD9-A092-068A72B48768}">
  <ds:schemaRefs>
    <ds:schemaRef ds:uri="http://purl.org/dc/elements/1.1/"/>
    <ds:schemaRef ds:uri="15d2f7a7-d541-41d6-b425-a36ba8bc338c"/>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207e8cf7-098d-4333-bf15-3f0728bb80f6"/>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8D8009B3-5906-41E2-9D12-0CC53B074B7D}"/>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Widescreen</PresentationFormat>
  <Paragraphs>64</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Wingdings</vt:lpstr>
      <vt:lpstr>UUK Template</vt:lpstr>
      <vt:lpstr>Horizon Europe  Research Manager Event  Two years to go - what do we do next? </vt:lpstr>
      <vt:lpstr>About UUK: our strategy &amp; priorities</vt:lpstr>
      <vt:lpstr>Horizon Europe</vt:lpstr>
      <vt:lpstr>Two years to go - what do we do next?</vt:lpstr>
      <vt:lpstr>Two years to go - what do we do next?</vt:lpstr>
      <vt:lpstr>Two years to go - what do we do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Squire</dc:creator>
  <cp:lastModifiedBy>Dajana Dzanovic</cp:lastModifiedBy>
  <cp:revision>95</cp:revision>
  <dcterms:created xsi:type="dcterms:W3CDTF">2023-10-30T12:46:29Z</dcterms:created>
  <dcterms:modified xsi:type="dcterms:W3CDTF">2025-12-01T12:29:09Z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0x0101004C3530174739AF4F96212F895B41B814</vt:lpwstr>
  </property>
  <property fmtid="{D5CDD505-2E9C-101B-9397-08002B2CF9AE}" pid="3" name="MediaServiceImageTags">
    <vt:lpwstr/>
  </property>
  <property fmtid="{D5CDD505-2E9C-101B-9397-08002B2CF9AE}" pid="4" name="_dlc_DocIdItemGuid">
    <vt:lpwstr>4f370ccf-39a7-4a2d-b29d-1d96c0abf412</vt:lpwstr>
  </property>
</Properties>
</file>