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  <p:sldMasterId id="2147483682" r:id="rId5"/>
  </p:sldMasterIdLst>
  <p:notesMasterIdLst>
    <p:notesMasterId r:id="rId28"/>
  </p:notesMasterIdLst>
  <p:sldIdLst>
    <p:sldId id="257" r:id="rId6"/>
    <p:sldId id="258" r:id="rId7"/>
    <p:sldId id="260" r:id="rId8"/>
    <p:sldId id="274" r:id="rId9"/>
    <p:sldId id="259" r:id="rId10"/>
    <p:sldId id="301" r:id="rId11"/>
    <p:sldId id="302" r:id="rId12"/>
    <p:sldId id="303" r:id="rId13"/>
    <p:sldId id="304" r:id="rId14"/>
    <p:sldId id="305" r:id="rId15"/>
    <p:sldId id="306" r:id="rId16"/>
    <p:sldId id="282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299" r:id="rId26"/>
    <p:sldId id="2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97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935" userDrawn="1">
          <p15:clr>
            <a:srgbClr val="A4A3A4"/>
          </p15:clr>
        </p15:guide>
        <p15:guide id="7" orient="horz" pos="3770" userDrawn="1">
          <p15:clr>
            <a:srgbClr val="A4A3A4"/>
          </p15:clr>
        </p15:guide>
        <p15:guide id="8" pos="9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D62"/>
    <a:srgbClr val="505050"/>
    <a:srgbClr val="F3F2F1"/>
    <a:srgbClr val="FF6900"/>
    <a:srgbClr val="E94D36"/>
    <a:srgbClr val="FFFFFF"/>
    <a:srgbClr val="676767"/>
    <a:srgbClr val="FBBB10"/>
    <a:srgbClr val="34D5AE"/>
    <a:srgbClr val="BE2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30E934-7218-4EB3-90F9-1DC16C1C1039}" v="39" dt="2026-02-04T10:42:21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78"/>
      </p:cViewPr>
      <p:guideLst>
        <p:guide orient="horz" pos="323"/>
        <p:guide pos="325"/>
        <p:guide orient="horz" pos="3997"/>
        <p:guide pos="7355"/>
        <p:guide pos="3840"/>
        <p:guide orient="horz" pos="935"/>
        <p:guide orient="horz" pos="3770"/>
        <p:guide pos="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35" Type="http://schemas.openxmlformats.org/officeDocument/2006/relationships/customXml" Target="../customXml/item4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no Puglisi - UKRI" userId="96257359-81e3-4bec-8cb6-1ed91ba2e15b" providerId="ADAL" clId="{8374A985-8E77-4DCD-BEDE-3560BCD9E866}"/>
    <pc:docChg chg="undo custSel addSld delSld modSld sldOrd">
      <pc:chgData name="Antonino Puglisi - UKRI" userId="96257359-81e3-4bec-8cb6-1ed91ba2e15b" providerId="ADAL" clId="{8374A985-8E77-4DCD-BEDE-3560BCD9E866}" dt="2026-02-04T10:42:49.307" v="346" actId="14100"/>
      <pc:docMkLst>
        <pc:docMk/>
      </pc:docMkLst>
      <pc:sldChg chg="del">
        <pc:chgData name="Antonino Puglisi - UKRI" userId="96257359-81e3-4bec-8cb6-1ed91ba2e15b" providerId="ADAL" clId="{8374A985-8E77-4DCD-BEDE-3560BCD9E866}" dt="2026-01-22T16:59:33.670" v="9" actId="47"/>
        <pc:sldMkLst>
          <pc:docMk/>
          <pc:sldMk cId="3325482318" sldId="256"/>
        </pc:sldMkLst>
      </pc:sldChg>
      <pc:sldChg chg="addSp modSp mod">
        <pc:chgData name="Antonino Puglisi - UKRI" userId="96257359-81e3-4bec-8cb6-1ed91ba2e15b" providerId="ADAL" clId="{8374A985-8E77-4DCD-BEDE-3560BCD9E866}" dt="2026-02-04T10:42:49.307" v="346" actId="14100"/>
        <pc:sldMkLst>
          <pc:docMk/>
          <pc:sldMk cId="3224382533" sldId="257"/>
        </pc:sldMkLst>
        <pc:spChg chg="mod">
          <ac:chgData name="Antonino Puglisi - UKRI" userId="96257359-81e3-4bec-8cb6-1ed91ba2e15b" providerId="ADAL" clId="{8374A985-8E77-4DCD-BEDE-3560BCD9E866}" dt="2026-01-22T16:59:41.173" v="11"/>
          <ac:spMkLst>
            <pc:docMk/>
            <pc:sldMk cId="3224382533" sldId="257"/>
            <ac:spMk id="6" creationId="{A8E48954-942C-1C4C-818E-BEF11B1D1890}"/>
          </ac:spMkLst>
        </pc:spChg>
        <pc:spChg chg="mod">
          <ac:chgData name="Antonino Puglisi - UKRI" userId="96257359-81e3-4bec-8cb6-1ed91ba2e15b" providerId="ADAL" clId="{8374A985-8E77-4DCD-BEDE-3560BCD9E866}" dt="2026-01-22T17:00:34.708" v="25" actId="6549"/>
          <ac:spMkLst>
            <pc:docMk/>
            <pc:sldMk cId="3224382533" sldId="257"/>
            <ac:spMk id="7" creationId="{9A16C876-2514-2E47-9712-09D7232D75F4}"/>
          </ac:spMkLst>
        </pc:spChg>
        <pc:spChg chg="add mod">
          <ac:chgData name="Antonino Puglisi - UKRI" userId="96257359-81e3-4bec-8cb6-1ed91ba2e15b" providerId="ADAL" clId="{8374A985-8E77-4DCD-BEDE-3560BCD9E866}" dt="2026-02-04T10:42:49.307" v="346" actId="14100"/>
          <ac:spMkLst>
            <pc:docMk/>
            <pc:sldMk cId="3224382533" sldId="257"/>
            <ac:spMk id="10" creationId="{44C0E399-4463-7101-78A4-B1C28D1AD67E}"/>
          </ac:spMkLst>
        </pc:spChg>
        <pc:picChg chg="mod">
          <ac:chgData name="Antonino Puglisi - UKRI" userId="96257359-81e3-4bec-8cb6-1ed91ba2e15b" providerId="ADAL" clId="{8374A985-8E77-4DCD-BEDE-3560BCD9E866}" dt="2026-02-04T10:42:24.815" v="285" actId="1076"/>
          <ac:picMkLst>
            <pc:docMk/>
            <pc:sldMk cId="3224382533" sldId="257"/>
            <ac:picMk id="3" creationId="{7E887F58-63AF-3E41-BF37-91740753F7A6}"/>
          </ac:picMkLst>
        </pc:picChg>
      </pc:sldChg>
      <pc:sldChg chg="modSp mod">
        <pc:chgData name="Antonino Puglisi - UKRI" userId="96257359-81e3-4bec-8cb6-1ed91ba2e15b" providerId="ADAL" clId="{8374A985-8E77-4DCD-BEDE-3560BCD9E866}" dt="2026-01-30T14:57:28.668" v="265" actId="6549"/>
        <pc:sldMkLst>
          <pc:docMk/>
          <pc:sldMk cId="2185692126" sldId="258"/>
        </pc:sldMkLst>
        <pc:spChg chg="mod">
          <ac:chgData name="Antonino Puglisi - UKRI" userId="96257359-81e3-4bec-8cb6-1ed91ba2e15b" providerId="ADAL" clId="{8374A985-8E77-4DCD-BEDE-3560BCD9E866}" dt="2026-01-30T14:57:23.239" v="262" actId="6549"/>
          <ac:spMkLst>
            <pc:docMk/>
            <pc:sldMk cId="2185692126" sldId="258"/>
            <ac:spMk id="8" creationId="{FEC0E541-4DB4-E949-98B9-3434573443B8}"/>
          </ac:spMkLst>
        </pc:spChg>
        <pc:spChg chg="mod">
          <ac:chgData name="Antonino Puglisi - UKRI" userId="96257359-81e3-4bec-8cb6-1ed91ba2e15b" providerId="ADAL" clId="{8374A985-8E77-4DCD-BEDE-3560BCD9E866}" dt="2026-01-30T14:57:25.551" v="263" actId="6549"/>
          <ac:spMkLst>
            <pc:docMk/>
            <pc:sldMk cId="2185692126" sldId="258"/>
            <ac:spMk id="9" creationId="{E5774200-00BF-F744-9400-6B34A2B99319}"/>
          </ac:spMkLst>
        </pc:spChg>
        <pc:spChg chg="mod">
          <ac:chgData name="Antonino Puglisi - UKRI" userId="96257359-81e3-4bec-8cb6-1ed91ba2e15b" providerId="ADAL" clId="{8374A985-8E77-4DCD-BEDE-3560BCD9E866}" dt="2026-01-30T14:57:27.163" v="264" actId="6549"/>
          <ac:spMkLst>
            <pc:docMk/>
            <pc:sldMk cId="2185692126" sldId="258"/>
            <ac:spMk id="10" creationId="{FF38FFE0-2C0F-A142-A5CA-0A742E8830B9}"/>
          </ac:spMkLst>
        </pc:spChg>
        <pc:spChg chg="mod">
          <ac:chgData name="Antonino Puglisi - UKRI" userId="96257359-81e3-4bec-8cb6-1ed91ba2e15b" providerId="ADAL" clId="{8374A985-8E77-4DCD-BEDE-3560BCD9E866}" dt="2026-01-30T14:57:28.668" v="265" actId="6549"/>
          <ac:spMkLst>
            <pc:docMk/>
            <pc:sldMk cId="2185692126" sldId="258"/>
            <ac:spMk id="11" creationId="{AE1D0E99-4C26-9649-9C36-4AE82DF8391E}"/>
          </ac:spMkLst>
        </pc:spChg>
      </pc:sldChg>
      <pc:sldChg chg="addSp delSp modSp mod delAnim modAnim">
        <pc:chgData name="Antonino Puglisi - UKRI" userId="96257359-81e3-4bec-8cb6-1ed91ba2e15b" providerId="ADAL" clId="{8374A985-8E77-4DCD-BEDE-3560BCD9E866}" dt="2026-01-23T10:42:51.963" v="85" actId="207"/>
        <pc:sldMkLst>
          <pc:docMk/>
          <pc:sldMk cId="2074647058" sldId="259"/>
        </pc:sldMkLst>
        <pc:spChg chg="add mod">
          <ac:chgData name="Antonino Puglisi - UKRI" userId="96257359-81e3-4bec-8cb6-1ed91ba2e15b" providerId="ADAL" clId="{8374A985-8E77-4DCD-BEDE-3560BCD9E866}" dt="2026-01-23T10:42:51.963" v="85" actId="207"/>
          <ac:spMkLst>
            <pc:docMk/>
            <pc:sldMk cId="2074647058" sldId="259"/>
            <ac:spMk id="7" creationId="{59777963-D9E5-4B39-7C1B-3ED957478579}"/>
          </ac:spMkLst>
        </pc:spChg>
        <pc:spChg chg="add mod">
          <ac:chgData name="Antonino Puglisi - UKRI" userId="96257359-81e3-4bec-8cb6-1ed91ba2e15b" providerId="ADAL" clId="{8374A985-8E77-4DCD-BEDE-3560BCD9E866}" dt="2026-01-23T10:42:51.963" v="85" actId="207"/>
          <ac:spMkLst>
            <pc:docMk/>
            <pc:sldMk cId="2074647058" sldId="259"/>
            <ac:spMk id="8" creationId="{07DB9554-0554-397F-7C50-C084438430FF}"/>
          </ac:spMkLst>
        </pc:spChg>
        <pc:spChg chg="add mod">
          <ac:chgData name="Antonino Puglisi - UKRI" userId="96257359-81e3-4bec-8cb6-1ed91ba2e15b" providerId="ADAL" clId="{8374A985-8E77-4DCD-BEDE-3560BCD9E866}" dt="2026-01-23T10:42:51.963" v="85" actId="207"/>
          <ac:spMkLst>
            <pc:docMk/>
            <pc:sldMk cId="2074647058" sldId="259"/>
            <ac:spMk id="10" creationId="{F1637E0B-B722-D716-A2B3-78E22833573A}"/>
          </ac:spMkLst>
        </pc:spChg>
        <pc:spChg chg="add mod">
          <ac:chgData name="Antonino Puglisi - UKRI" userId="96257359-81e3-4bec-8cb6-1ed91ba2e15b" providerId="ADAL" clId="{8374A985-8E77-4DCD-BEDE-3560BCD9E866}" dt="2026-01-23T10:42:51.963" v="85" actId="207"/>
          <ac:spMkLst>
            <pc:docMk/>
            <pc:sldMk cId="2074647058" sldId="259"/>
            <ac:spMk id="11" creationId="{21FCA904-825D-A98D-0CE3-4E801F4275B9}"/>
          </ac:spMkLst>
        </pc:spChg>
        <pc:spChg chg="add mod">
          <ac:chgData name="Antonino Puglisi - UKRI" userId="96257359-81e3-4bec-8cb6-1ed91ba2e15b" providerId="ADAL" clId="{8374A985-8E77-4DCD-BEDE-3560BCD9E866}" dt="2026-01-23T10:42:51.963" v="85" actId="207"/>
          <ac:spMkLst>
            <pc:docMk/>
            <pc:sldMk cId="2074647058" sldId="259"/>
            <ac:spMk id="12" creationId="{345BA955-4CAD-5958-6887-B9BAB5443F39}"/>
          </ac:spMkLst>
        </pc:spChg>
        <pc:grpChg chg="mod">
          <ac:chgData name="Antonino Puglisi - UKRI" userId="96257359-81e3-4bec-8cb6-1ed91ba2e15b" providerId="ADAL" clId="{8374A985-8E77-4DCD-BEDE-3560BCD9E866}" dt="2026-01-23T10:42:51.963" v="85" actId="207"/>
          <ac:grpSpMkLst>
            <pc:docMk/>
            <pc:sldMk cId="2074647058" sldId="259"/>
            <ac:grpSpMk id="2" creationId="{430F5A86-2B25-7C55-1D39-4A267A9E520F}"/>
          </ac:grpSpMkLst>
        </pc:grpChg>
      </pc:sldChg>
      <pc:sldChg chg="delSp modSp mod ord">
        <pc:chgData name="Antonino Puglisi - UKRI" userId="96257359-81e3-4bec-8cb6-1ed91ba2e15b" providerId="ADAL" clId="{8374A985-8E77-4DCD-BEDE-3560BCD9E866}" dt="2026-01-23T10:48:17.899" v="138" actId="478"/>
        <pc:sldMkLst>
          <pc:docMk/>
          <pc:sldMk cId="3188145418" sldId="260"/>
        </pc:sldMkLst>
        <pc:spChg chg="mod">
          <ac:chgData name="Antonino Puglisi - UKRI" userId="96257359-81e3-4bec-8cb6-1ed91ba2e15b" providerId="ADAL" clId="{8374A985-8E77-4DCD-BEDE-3560BCD9E866}" dt="2026-01-23T10:48:14.264" v="137"/>
          <ac:spMkLst>
            <pc:docMk/>
            <pc:sldMk cId="3188145418" sldId="260"/>
            <ac:spMk id="8" creationId="{A1A39C34-E01A-FD49-8603-2E8AE6BB5606}"/>
          </ac:spMkLst>
        </pc:spChg>
      </pc:sldChg>
      <pc:sldChg chg="del">
        <pc:chgData name="Antonino Puglisi - UKRI" userId="96257359-81e3-4bec-8cb6-1ed91ba2e15b" providerId="ADAL" clId="{8374A985-8E77-4DCD-BEDE-3560BCD9E866}" dt="2026-01-23T10:57:11.602" v="234" actId="47"/>
        <pc:sldMkLst>
          <pc:docMk/>
          <pc:sldMk cId="4097767934" sldId="267"/>
        </pc:sldMkLst>
      </pc:sldChg>
      <pc:sldChg chg="del">
        <pc:chgData name="Antonino Puglisi - UKRI" userId="96257359-81e3-4bec-8cb6-1ed91ba2e15b" providerId="ADAL" clId="{8374A985-8E77-4DCD-BEDE-3560BCD9E866}" dt="2026-01-23T10:56:44.331" v="231" actId="47"/>
        <pc:sldMkLst>
          <pc:docMk/>
          <pc:sldMk cId="1514296816" sldId="268"/>
        </pc:sldMkLst>
      </pc:sldChg>
      <pc:sldChg chg="del">
        <pc:chgData name="Antonino Puglisi - UKRI" userId="96257359-81e3-4bec-8cb6-1ed91ba2e15b" providerId="ADAL" clId="{8374A985-8E77-4DCD-BEDE-3560BCD9E866}" dt="2026-01-23T10:57:17.163" v="236" actId="47"/>
        <pc:sldMkLst>
          <pc:docMk/>
          <pc:sldMk cId="282679849" sldId="269"/>
        </pc:sldMkLst>
      </pc:sldChg>
      <pc:sldChg chg="addSp delSp modSp mod modAnim">
        <pc:chgData name="Antonino Puglisi - UKRI" userId="96257359-81e3-4bec-8cb6-1ed91ba2e15b" providerId="ADAL" clId="{8374A985-8E77-4DCD-BEDE-3560BCD9E866}" dt="2026-01-23T10:40:50.083" v="73" actId="1076"/>
        <pc:sldMkLst>
          <pc:docMk/>
          <pc:sldMk cId="154713337" sldId="274"/>
        </pc:sldMkLst>
        <pc:spChg chg="add mod">
          <ac:chgData name="Antonino Puglisi - UKRI" userId="96257359-81e3-4bec-8cb6-1ed91ba2e15b" providerId="ADAL" clId="{8374A985-8E77-4DCD-BEDE-3560BCD9E866}" dt="2026-01-23T10:40:50.083" v="73" actId="1076"/>
          <ac:spMkLst>
            <pc:docMk/>
            <pc:sldMk cId="154713337" sldId="274"/>
            <ac:spMk id="6" creationId="{458DD86F-965C-F158-CEAA-B5BC786DE366}"/>
          </ac:spMkLst>
        </pc:spChg>
        <pc:spChg chg="mod">
          <ac:chgData name="Antonino Puglisi - UKRI" userId="96257359-81e3-4bec-8cb6-1ed91ba2e15b" providerId="ADAL" clId="{8374A985-8E77-4DCD-BEDE-3560BCD9E866}" dt="2026-01-22T17:03:33.951" v="64" actId="14100"/>
          <ac:spMkLst>
            <pc:docMk/>
            <pc:sldMk cId="154713337" sldId="274"/>
            <ac:spMk id="13" creationId="{19A6616E-7509-41DF-6A99-93C8D678A3F4}"/>
          </ac:spMkLst>
        </pc:spChg>
        <pc:spChg chg="add mod">
          <ac:chgData name="Antonino Puglisi - UKRI" userId="96257359-81e3-4bec-8cb6-1ed91ba2e15b" providerId="ADAL" clId="{8374A985-8E77-4DCD-BEDE-3560BCD9E866}" dt="2026-01-22T17:02:54.996" v="55"/>
          <ac:spMkLst>
            <pc:docMk/>
            <pc:sldMk cId="154713337" sldId="274"/>
            <ac:spMk id="16" creationId="{7D695B36-F877-8B53-5EA9-1C77B68CBD4E}"/>
          </ac:spMkLst>
        </pc:spChg>
        <pc:spChg chg="add mod">
          <ac:chgData name="Antonino Puglisi - UKRI" userId="96257359-81e3-4bec-8cb6-1ed91ba2e15b" providerId="ADAL" clId="{8374A985-8E77-4DCD-BEDE-3560BCD9E866}" dt="2026-01-22T17:03:39.498" v="65" actId="14100"/>
          <ac:spMkLst>
            <pc:docMk/>
            <pc:sldMk cId="154713337" sldId="274"/>
            <ac:spMk id="17" creationId="{543251D5-E3C3-125D-7009-F20F2C25AFE8}"/>
          </ac:spMkLst>
        </pc:spChg>
        <pc:spChg chg="add mod">
          <ac:chgData name="Antonino Puglisi - UKRI" userId="96257359-81e3-4bec-8cb6-1ed91ba2e15b" providerId="ADAL" clId="{8374A985-8E77-4DCD-BEDE-3560BCD9E866}" dt="2026-01-22T17:03:17.502" v="59" actId="14100"/>
          <ac:spMkLst>
            <pc:docMk/>
            <pc:sldMk cId="154713337" sldId="274"/>
            <ac:spMk id="19" creationId="{733FBEC3-5585-D3BC-EE72-47D13E06182C}"/>
          </ac:spMkLst>
        </pc:spChg>
        <pc:spChg chg="mod">
          <ac:chgData name="Antonino Puglisi - UKRI" userId="96257359-81e3-4bec-8cb6-1ed91ba2e15b" providerId="ADAL" clId="{8374A985-8E77-4DCD-BEDE-3560BCD9E866}" dt="2026-01-22T17:03:44.241" v="66" actId="14100"/>
          <ac:spMkLst>
            <pc:docMk/>
            <pc:sldMk cId="154713337" sldId="274"/>
            <ac:spMk id="22" creationId="{80CDB4DF-1555-39BF-731A-8107671DEE3B}"/>
          </ac:spMkLst>
        </pc:spChg>
        <pc:spChg chg="mod">
          <ac:chgData name="Antonino Puglisi - UKRI" userId="96257359-81e3-4bec-8cb6-1ed91ba2e15b" providerId="ADAL" clId="{8374A985-8E77-4DCD-BEDE-3560BCD9E866}" dt="2026-01-22T17:02:54.996" v="55"/>
          <ac:spMkLst>
            <pc:docMk/>
            <pc:sldMk cId="154713337" sldId="274"/>
            <ac:spMk id="24" creationId="{09E865D1-E646-6981-837E-D4F81114F790}"/>
          </ac:spMkLst>
        </pc:spChg>
        <pc:spChg chg="add mod">
          <ac:chgData name="Antonino Puglisi - UKRI" userId="96257359-81e3-4bec-8cb6-1ed91ba2e15b" providerId="ADAL" clId="{8374A985-8E77-4DCD-BEDE-3560BCD9E866}" dt="2026-01-22T17:03:48.442" v="67" actId="14100"/>
          <ac:spMkLst>
            <pc:docMk/>
            <pc:sldMk cId="154713337" sldId="274"/>
            <ac:spMk id="27" creationId="{C77A153E-6ECC-FB24-2685-AFBCF207B168}"/>
          </ac:spMkLst>
        </pc:spChg>
        <pc:spChg chg="mod">
          <ac:chgData name="Antonino Puglisi - UKRI" userId="96257359-81e3-4bec-8cb6-1ed91ba2e15b" providerId="ADAL" clId="{8374A985-8E77-4DCD-BEDE-3560BCD9E866}" dt="2026-01-22T17:02:54.996" v="55"/>
          <ac:spMkLst>
            <pc:docMk/>
            <pc:sldMk cId="154713337" sldId="274"/>
            <ac:spMk id="30" creationId="{C151DF48-1C72-56F4-2A2C-400590812F3E}"/>
          </ac:spMkLst>
        </pc:spChg>
        <pc:spChg chg="mod">
          <ac:chgData name="Antonino Puglisi - UKRI" userId="96257359-81e3-4bec-8cb6-1ed91ba2e15b" providerId="ADAL" clId="{8374A985-8E77-4DCD-BEDE-3560BCD9E866}" dt="2026-01-22T17:02:54.996" v="55"/>
          <ac:spMkLst>
            <pc:docMk/>
            <pc:sldMk cId="154713337" sldId="274"/>
            <ac:spMk id="32" creationId="{17DAF542-A9C9-C240-CE63-462A5DD2AD5B}"/>
          </ac:spMkLst>
        </pc:spChg>
        <pc:spChg chg="mod">
          <ac:chgData name="Antonino Puglisi - UKRI" userId="96257359-81e3-4bec-8cb6-1ed91ba2e15b" providerId="ADAL" clId="{8374A985-8E77-4DCD-BEDE-3560BCD9E866}" dt="2026-01-22T17:02:54.996" v="55"/>
          <ac:spMkLst>
            <pc:docMk/>
            <pc:sldMk cId="154713337" sldId="274"/>
            <ac:spMk id="34" creationId="{20658884-4700-C45B-C2F1-247A3C4E2F61}"/>
          </ac:spMkLst>
        </pc:spChg>
      </pc:sldChg>
      <pc:sldChg chg="del ord">
        <pc:chgData name="Antonino Puglisi - UKRI" userId="96257359-81e3-4bec-8cb6-1ed91ba2e15b" providerId="ADAL" clId="{8374A985-8E77-4DCD-BEDE-3560BCD9E866}" dt="2026-01-30T14:57:08.569" v="260" actId="47"/>
        <pc:sldMkLst>
          <pc:docMk/>
          <pc:sldMk cId="387051517" sldId="275"/>
        </pc:sldMkLst>
      </pc:sldChg>
      <pc:sldChg chg="del ord">
        <pc:chgData name="Antonino Puglisi - UKRI" userId="96257359-81e3-4bec-8cb6-1ed91ba2e15b" providerId="ADAL" clId="{8374A985-8E77-4DCD-BEDE-3560BCD9E866}" dt="2026-01-30T14:57:13.796" v="261" actId="47"/>
        <pc:sldMkLst>
          <pc:docMk/>
          <pc:sldMk cId="3344488639" sldId="276"/>
        </pc:sldMkLst>
      </pc:sldChg>
      <pc:sldChg chg="del">
        <pc:chgData name="Antonino Puglisi - UKRI" userId="96257359-81e3-4bec-8cb6-1ed91ba2e15b" providerId="ADAL" clId="{8374A985-8E77-4DCD-BEDE-3560BCD9E866}" dt="2026-01-23T10:57:13.209" v="235" actId="47"/>
        <pc:sldMkLst>
          <pc:docMk/>
          <pc:sldMk cId="3012573402" sldId="278"/>
        </pc:sldMkLst>
      </pc:sldChg>
      <pc:sldChg chg="del">
        <pc:chgData name="Antonino Puglisi - UKRI" userId="96257359-81e3-4bec-8cb6-1ed91ba2e15b" providerId="ADAL" clId="{8374A985-8E77-4DCD-BEDE-3560BCD9E866}" dt="2026-01-23T10:58:00.251" v="246" actId="47"/>
        <pc:sldMkLst>
          <pc:docMk/>
          <pc:sldMk cId="4194206180" sldId="279"/>
        </pc:sldMkLst>
      </pc:sldChg>
      <pc:sldChg chg="del">
        <pc:chgData name="Antonino Puglisi - UKRI" userId="96257359-81e3-4bec-8cb6-1ed91ba2e15b" providerId="ADAL" clId="{8374A985-8E77-4DCD-BEDE-3560BCD9E866}" dt="2026-01-23T10:57:57.026" v="244" actId="47"/>
        <pc:sldMkLst>
          <pc:docMk/>
          <pc:sldMk cId="2060344144" sldId="281"/>
        </pc:sldMkLst>
      </pc:sldChg>
      <pc:sldChg chg="addSp delSp modSp mod">
        <pc:chgData name="Antonino Puglisi - UKRI" userId="96257359-81e3-4bec-8cb6-1ed91ba2e15b" providerId="ADAL" clId="{8374A985-8E77-4DCD-BEDE-3560BCD9E866}" dt="2026-01-23T10:50:33.102" v="157" actId="1076"/>
        <pc:sldMkLst>
          <pc:docMk/>
          <pc:sldMk cId="1931561843" sldId="282"/>
        </pc:sldMkLst>
        <pc:spChg chg="add mod">
          <ac:chgData name="Antonino Puglisi - UKRI" userId="96257359-81e3-4bec-8cb6-1ed91ba2e15b" providerId="ADAL" clId="{8374A985-8E77-4DCD-BEDE-3560BCD9E866}" dt="2026-01-23T10:50:33.102" v="157" actId="1076"/>
          <ac:spMkLst>
            <pc:docMk/>
            <pc:sldMk cId="1931561843" sldId="282"/>
            <ac:spMk id="10" creationId="{AE7B5336-8DDD-D316-6A36-560AD5CB6EC8}"/>
          </ac:spMkLst>
        </pc:spChg>
        <pc:picChg chg="add mod">
          <ac:chgData name="Antonino Puglisi - UKRI" userId="96257359-81e3-4bec-8cb6-1ed91ba2e15b" providerId="ADAL" clId="{8374A985-8E77-4DCD-BEDE-3560BCD9E866}" dt="2026-01-23T10:50:27.677" v="155" actId="1076"/>
          <ac:picMkLst>
            <pc:docMk/>
            <pc:sldMk cId="1931561843" sldId="282"/>
            <ac:picMk id="3" creationId="{F741C5F2-2290-E008-0339-34B9218D17A8}"/>
          </ac:picMkLst>
        </pc:picChg>
        <pc:picChg chg="add mod">
          <ac:chgData name="Antonino Puglisi - UKRI" userId="96257359-81e3-4bec-8cb6-1ed91ba2e15b" providerId="ADAL" clId="{8374A985-8E77-4DCD-BEDE-3560BCD9E866}" dt="2026-01-23T10:49:58.123" v="150"/>
          <ac:picMkLst>
            <pc:docMk/>
            <pc:sldMk cId="1931561843" sldId="282"/>
            <ac:picMk id="6" creationId="{89231431-5628-2689-7413-1D55967B1B47}"/>
          </ac:picMkLst>
        </pc:picChg>
        <pc:picChg chg="add mod">
          <ac:chgData name="Antonino Puglisi - UKRI" userId="96257359-81e3-4bec-8cb6-1ed91ba2e15b" providerId="ADAL" clId="{8374A985-8E77-4DCD-BEDE-3560BCD9E866}" dt="2026-01-23T10:49:58.123" v="150"/>
          <ac:picMkLst>
            <pc:docMk/>
            <pc:sldMk cId="1931561843" sldId="282"/>
            <ac:picMk id="11" creationId="{3FE8C695-E30A-C918-7A71-BDB0B7EB045E}"/>
          </ac:picMkLst>
        </pc:picChg>
        <pc:picChg chg="add mod">
          <ac:chgData name="Antonino Puglisi - UKRI" userId="96257359-81e3-4bec-8cb6-1ed91ba2e15b" providerId="ADAL" clId="{8374A985-8E77-4DCD-BEDE-3560BCD9E866}" dt="2026-01-23T10:49:58.123" v="150"/>
          <ac:picMkLst>
            <pc:docMk/>
            <pc:sldMk cId="1931561843" sldId="282"/>
            <ac:picMk id="12" creationId="{DED6F2C1-7535-0927-C9EF-341D93DB0F85}"/>
          </ac:picMkLst>
        </pc:picChg>
      </pc:sldChg>
      <pc:sldChg chg="del">
        <pc:chgData name="Antonino Puglisi - UKRI" userId="96257359-81e3-4bec-8cb6-1ed91ba2e15b" providerId="ADAL" clId="{8374A985-8E77-4DCD-BEDE-3560BCD9E866}" dt="2026-01-22T16:59:34.509" v="10" actId="47"/>
        <pc:sldMkLst>
          <pc:docMk/>
          <pc:sldMk cId="3807470488" sldId="289"/>
        </pc:sldMkLst>
      </pc:sldChg>
      <pc:sldChg chg="addSp delSp modSp del mod">
        <pc:chgData name="Antonino Puglisi - UKRI" userId="96257359-81e3-4bec-8cb6-1ed91ba2e15b" providerId="ADAL" clId="{8374A985-8E77-4DCD-BEDE-3560BCD9E866}" dt="2026-01-22T16:59:32.792" v="8" actId="47"/>
        <pc:sldMkLst>
          <pc:docMk/>
          <pc:sldMk cId="4048233381" sldId="290"/>
        </pc:sldMkLst>
      </pc:sldChg>
      <pc:sldChg chg="del">
        <pc:chgData name="Antonino Puglisi - UKRI" userId="96257359-81e3-4bec-8cb6-1ed91ba2e15b" providerId="ADAL" clId="{8374A985-8E77-4DCD-BEDE-3560BCD9E866}" dt="2026-01-23T10:57:51.795" v="241" actId="47"/>
        <pc:sldMkLst>
          <pc:docMk/>
          <pc:sldMk cId="95730794" sldId="291"/>
        </pc:sldMkLst>
      </pc:sldChg>
      <pc:sldChg chg="del">
        <pc:chgData name="Antonino Puglisi - UKRI" userId="96257359-81e3-4bec-8cb6-1ed91ba2e15b" providerId="ADAL" clId="{8374A985-8E77-4DCD-BEDE-3560BCD9E866}" dt="2026-01-23T10:57:53.478" v="242" actId="47"/>
        <pc:sldMkLst>
          <pc:docMk/>
          <pc:sldMk cId="3127696085" sldId="292"/>
        </pc:sldMkLst>
      </pc:sldChg>
      <pc:sldChg chg="del">
        <pc:chgData name="Antonino Puglisi - UKRI" userId="96257359-81e3-4bec-8cb6-1ed91ba2e15b" providerId="ADAL" clId="{8374A985-8E77-4DCD-BEDE-3560BCD9E866}" dt="2026-01-23T10:57:55.272" v="243" actId="47"/>
        <pc:sldMkLst>
          <pc:docMk/>
          <pc:sldMk cId="882501361" sldId="293"/>
        </pc:sldMkLst>
      </pc:sldChg>
      <pc:sldChg chg="del">
        <pc:chgData name="Antonino Puglisi - UKRI" userId="96257359-81e3-4bec-8cb6-1ed91ba2e15b" providerId="ADAL" clId="{8374A985-8E77-4DCD-BEDE-3560BCD9E866}" dt="2026-01-23T10:57:58.878" v="245" actId="47"/>
        <pc:sldMkLst>
          <pc:docMk/>
          <pc:sldMk cId="2522673519" sldId="294"/>
        </pc:sldMkLst>
      </pc:sldChg>
      <pc:sldChg chg="del">
        <pc:chgData name="Antonino Puglisi - UKRI" userId="96257359-81e3-4bec-8cb6-1ed91ba2e15b" providerId="ADAL" clId="{8374A985-8E77-4DCD-BEDE-3560BCD9E866}" dt="2026-01-23T10:58:01.691" v="247" actId="47"/>
        <pc:sldMkLst>
          <pc:docMk/>
          <pc:sldMk cId="1740948869" sldId="295"/>
        </pc:sldMkLst>
      </pc:sldChg>
      <pc:sldChg chg="del">
        <pc:chgData name="Antonino Puglisi - UKRI" userId="96257359-81e3-4bec-8cb6-1ed91ba2e15b" providerId="ADAL" clId="{8374A985-8E77-4DCD-BEDE-3560BCD9E866}" dt="2026-01-23T10:58:03.212" v="248" actId="47"/>
        <pc:sldMkLst>
          <pc:docMk/>
          <pc:sldMk cId="3761982311" sldId="296"/>
        </pc:sldMkLst>
      </pc:sldChg>
      <pc:sldChg chg="del">
        <pc:chgData name="Antonino Puglisi - UKRI" userId="96257359-81e3-4bec-8cb6-1ed91ba2e15b" providerId="ADAL" clId="{8374A985-8E77-4DCD-BEDE-3560BCD9E866}" dt="2026-01-23T10:58:04.525" v="249" actId="47"/>
        <pc:sldMkLst>
          <pc:docMk/>
          <pc:sldMk cId="1139336369" sldId="297"/>
        </pc:sldMkLst>
      </pc:sldChg>
      <pc:sldChg chg="addSp modSp mod ord">
        <pc:chgData name="Antonino Puglisi - UKRI" userId="96257359-81e3-4bec-8cb6-1ed91ba2e15b" providerId="ADAL" clId="{8374A985-8E77-4DCD-BEDE-3560BCD9E866}" dt="2026-01-23T10:59:00.449" v="259" actId="1076"/>
        <pc:sldMkLst>
          <pc:docMk/>
          <pc:sldMk cId="3780660973" sldId="299"/>
        </pc:sldMkLst>
        <pc:spChg chg="add mod">
          <ac:chgData name="Antonino Puglisi - UKRI" userId="96257359-81e3-4bec-8cb6-1ed91ba2e15b" providerId="ADAL" clId="{8374A985-8E77-4DCD-BEDE-3560BCD9E866}" dt="2026-01-23T10:59:00.449" v="259" actId="1076"/>
          <ac:spMkLst>
            <pc:docMk/>
            <pc:sldMk cId="3780660973" sldId="299"/>
            <ac:spMk id="9" creationId="{5CE21F1E-A9A0-AF38-0B4E-A9D85FF82061}"/>
          </ac:spMkLst>
        </pc:spChg>
        <pc:picChg chg="add mod">
          <ac:chgData name="Antonino Puglisi - UKRI" userId="96257359-81e3-4bec-8cb6-1ed91ba2e15b" providerId="ADAL" clId="{8374A985-8E77-4DCD-BEDE-3560BCD9E866}" dt="2026-01-23T10:58:58.294" v="258" actId="1076"/>
          <ac:picMkLst>
            <pc:docMk/>
            <pc:sldMk cId="3780660973" sldId="299"/>
            <ac:picMk id="15" creationId="{3D74053F-9194-EE52-47DE-DF961EFAD0AF}"/>
          </ac:picMkLst>
        </pc:picChg>
      </pc:sldChg>
      <pc:sldChg chg="modSp add del mod">
        <pc:chgData name="Antonino Puglisi - UKRI" userId="96257359-81e3-4bec-8cb6-1ed91ba2e15b" providerId="ADAL" clId="{8374A985-8E77-4DCD-BEDE-3560BCD9E866}" dt="2026-01-23T10:48:23.750" v="139" actId="47"/>
        <pc:sldMkLst>
          <pc:docMk/>
          <pc:sldMk cId="2990382697" sldId="300"/>
        </pc:sldMkLst>
      </pc:sldChg>
      <pc:sldChg chg="addSp delSp modSp add mod delAnim">
        <pc:chgData name="Antonino Puglisi - UKRI" userId="96257359-81e3-4bec-8cb6-1ed91ba2e15b" providerId="ADAL" clId="{8374A985-8E77-4DCD-BEDE-3560BCD9E866}" dt="2026-01-23T10:49:03.245" v="144"/>
        <pc:sldMkLst>
          <pc:docMk/>
          <pc:sldMk cId="2158862168" sldId="301"/>
        </pc:sldMkLst>
        <pc:spChg chg="add mod">
          <ac:chgData name="Antonino Puglisi - UKRI" userId="96257359-81e3-4bec-8cb6-1ed91ba2e15b" providerId="ADAL" clId="{8374A985-8E77-4DCD-BEDE-3560BCD9E866}" dt="2026-01-23T10:43:32.383" v="90" actId="255"/>
          <ac:spMkLst>
            <pc:docMk/>
            <pc:sldMk cId="2158862168" sldId="301"/>
            <ac:spMk id="5" creationId="{6B7B0C09-4F3F-A3D6-8158-BA5664D56F21}"/>
          </ac:spMkLst>
        </pc:spChg>
        <pc:spChg chg="add mod">
          <ac:chgData name="Antonino Puglisi - UKRI" userId="96257359-81e3-4bec-8cb6-1ed91ba2e15b" providerId="ADAL" clId="{8374A985-8E77-4DCD-BEDE-3560BCD9E866}" dt="2026-01-23T10:43:11.004" v="87" actId="207"/>
          <ac:spMkLst>
            <pc:docMk/>
            <pc:sldMk cId="2158862168" sldId="301"/>
            <ac:spMk id="6" creationId="{21790783-C1BB-CD29-EBAB-EDFF98477803}"/>
          </ac:spMkLst>
        </pc:spChg>
        <pc:spChg chg="add mod">
          <ac:chgData name="Antonino Puglisi - UKRI" userId="96257359-81e3-4bec-8cb6-1ed91ba2e15b" providerId="ADAL" clId="{8374A985-8E77-4DCD-BEDE-3560BCD9E866}" dt="2026-01-23T10:43:11.004" v="87" actId="207"/>
          <ac:spMkLst>
            <pc:docMk/>
            <pc:sldMk cId="2158862168" sldId="301"/>
            <ac:spMk id="13" creationId="{F7003D67-0A14-1119-B864-AF0B7EC443FC}"/>
          </ac:spMkLst>
        </pc:spChg>
        <pc:spChg chg="mod">
          <ac:chgData name="Antonino Puglisi - UKRI" userId="96257359-81e3-4bec-8cb6-1ed91ba2e15b" providerId="ADAL" clId="{8374A985-8E77-4DCD-BEDE-3560BCD9E866}" dt="2026-01-23T10:49:03.245" v="144"/>
          <ac:spMkLst>
            <pc:docMk/>
            <pc:sldMk cId="2158862168" sldId="301"/>
            <ac:spMk id="15" creationId="{944A9051-D335-1E8B-AB50-F9D1134EC2C6}"/>
          </ac:spMkLst>
        </pc:spChg>
        <pc:grpChg chg="add mod">
          <ac:chgData name="Antonino Puglisi - UKRI" userId="96257359-81e3-4bec-8cb6-1ed91ba2e15b" providerId="ADAL" clId="{8374A985-8E77-4DCD-BEDE-3560BCD9E866}" dt="2026-01-23T10:49:03.245" v="144"/>
          <ac:grpSpMkLst>
            <pc:docMk/>
            <pc:sldMk cId="2158862168" sldId="301"/>
            <ac:grpSpMk id="14" creationId="{916BAD16-B3FE-AA5E-2291-96A3F3D31C2C}"/>
          </ac:grpSpMkLst>
        </pc:grpChg>
        <pc:picChg chg="add mod">
          <ac:chgData name="Antonino Puglisi - UKRI" userId="96257359-81e3-4bec-8cb6-1ed91ba2e15b" providerId="ADAL" clId="{8374A985-8E77-4DCD-BEDE-3560BCD9E866}" dt="2026-01-23T10:42:12.443" v="83"/>
          <ac:picMkLst>
            <pc:docMk/>
            <pc:sldMk cId="2158862168" sldId="301"/>
            <ac:picMk id="9" creationId="{1EAB8E77-1BEC-C8E3-7336-6973E3E6DFA2}"/>
          </ac:picMkLst>
        </pc:picChg>
        <pc:picChg chg="mod">
          <ac:chgData name="Antonino Puglisi - UKRI" userId="96257359-81e3-4bec-8cb6-1ed91ba2e15b" providerId="ADAL" clId="{8374A985-8E77-4DCD-BEDE-3560BCD9E866}" dt="2026-01-23T10:49:03.245" v="144"/>
          <ac:picMkLst>
            <pc:docMk/>
            <pc:sldMk cId="2158862168" sldId="301"/>
            <ac:picMk id="16" creationId="{0A2D8CD6-3F01-0DE3-35E3-41BCC562E3E1}"/>
          </ac:picMkLst>
        </pc:picChg>
      </pc:sldChg>
      <pc:sldChg chg="addSp delSp modSp add mod">
        <pc:chgData name="Antonino Puglisi - UKRI" userId="96257359-81e3-4bec-8cb6-1ed91ba2e15b" providerId="ADAL" clId="{8374A985-8E77-4DCD-BEDE-3560BCD9E866}" dt="2026-01-23T10:49:07.136" v="145"/>
        <pc:sldMkLst>
          <pc:docMk/>
          <pc:sldMk cId="2403334263" sldId="302"/>
        </pc:sldMkLst>
        <pc:spChg chg="add mod">
          <ac:chgData name="Antonino Puglisi - UKRI" userId="96257359-81e3-4bec-8cb6-1ed91ba2e15b" providerId="ADAL" clId="{8374A985-8E77-4DCD-BEDE-3560BCD9E866}" dt="2026-01-23T10:44:20.361" v="96" actId="255"/>
          <ac:spMkLst>
            <pc:docMk/>
            <pc:sldMk cId="2403334263" sldId="302"/>
            <ac:spMk id="2" creationId="{19FA06F8-83DF-1750-3442-4E8FB4B304C4}"/>
          </ac:spMkLst>
        </pc:spChg>
        <pc:spChg chg="add mod">
          <ac:chgData name="Antonino Puglisi - UKRI" userId="96257359-81e3-4bec-8cb6-1ed91ba2e15b" providerId="ADAL" clId="{8374A985-8E77-4DCD-BEDE-3560BCD9E866}" dt="2026-01-23T10:44:08.198" v="95" actId="207"/>
          <ac:spMkLst>
            <pc:docMk/>
            <pc:sldMk cId="2403334263" sldId="302"/>
            <ac:spMk id="3" creationId="{7611C332-90D0-6B66-6769-B30132E9E243}"/>
          </ac:spMkLst>
        </pc:spChg>
        <pc:spChg chg="add mod">
          <ac:chgData name="Antonino Puglisi - UKRI" userId="96257359-81e3-4bec-8cb6-1ed91ba2e15b" providerId="ADAL" clId="{8374A985-8E77-4DCD-BEDE-3560BCD9E866}" dt="2026-01-23T10:44:08.198" v="95" actId="207"/>
          <ac:spMkLst>
            <pc:docMk/>
            <pc:sldMk cId="2403334263" sldId="302"/>
            <ac:spMk id="4" creationId="{3F37BC6C-8E7C-5AC3-04C6-BA7BC977C510}"/>
          </ac:spMkLst>
        </pc:spChg>
        <pc:spChg chg="mod">
          <ac:chgData name="Antonino Puglisi - UKRI" userId="96257359-81e3-4bec-8cb6-1ed91ba2e15b" providerId="ADAL" clId="{8374A985-8E77-4DCD-BEDE-3560BCD9E866}" dt="2026-01-23T10:49:07.136" v="145"/>
          <ac:spMkLst>
            <pc:docMk/>
            <pc:sldMk cId="2403334263" sldId="302"/>
            <ac:spMk id="11" creationId="{5944616B-D60A-A408-36A5-F4E128C9457A}"/>
          </ac:spMkLst>
        </pc:spChg>
        <pc:grpChg chg="add mod">
          <ac:chgData name="Antonino Puglisi - UKRI" userId="96257359-81e3-4bec-8cb6-1ed91ba2e15b" providerId="ADAL" clId="{8374A985-8E77-4DCD-BEDE-3560BCD9E866}" dt="2026-01-23T10:49:07.136" v="145"/>
          <ac:grpSpMkLst>
            <pc:docMk/>
            <pc:sldMk cId="2403334263" sldId="302"/>
            <ac:grpSpMk id="10" creationId="{A9C8F56E-40DE-0148-243F-C682E0B8E2DB}"/>
          </ac:grpSpMkLst>
        </pc:grpChg>
        <pc:picChg chg="add mod">
          <ac:chgData name="Antonino Puglisi - UKRI" userId="96257359-81e3-4bec-8cb6-1ed91ba2e15b" providerId="ADAL" clId="{8374A985-8E77-4DCD-BEDE-3560BCD9E866}" dt="2026-01-23T10:43:58.008" v="93"/>
          <ac:picMkLst>
            <pc:docMk/>
            <pc:sldMk cId="2403334263" sldId="302"/>
            <ac:picMk id="7" creationId="{FACBD771-6FFC-4E56-E042-B78251EA6E10}"/>
          </ac:picMkLst>
        </pc:picChg>
        <pc:picChg chg="add mod">
          <ac:chgData name="Antonino Puglisi - UKRI" userId="96257359-81e3-4bec-8cb6-1ed91ba2e15b" providerId="ADAL" clId="{8374A985-8E77-4DCD-BEDE-3560BCD9E866}" dt="2026-01-23T10:43:58.008" v="93"/>
          <ac:picMkLst>
            <pc:docMk/>
            <pc:sldMk cId="2403334263" sldId="302"/>
            <ac:picMk id="8" creationId="{D75180C3-EC4D-E361-8CCC-32A9A33F4B3D}"/>
          </ac:picMkLst>
        </pc:picChg>
        <pc:picChg chg="mod">
          <ac:chgData name="Antonino Puglisi - UKRI" userId="96257359-81e3-4bec-8cb6-1ed91ba2e15b" providerId="ADAL" clId="{8374A985-8E77-4DCD-BEDE-3560BCD9E866}" dt="2026-01-23T10:49:07.136" v="145"/>
          <ac:picMkLst>
            <pc:docMk/>
            <pc:sldMk cId="2403334263" sldId="302"/>
            <ac:picMk id="12" creationId="{A6594CB3-9B51-9132-DB02-941423FF3011}"/>
          </ac:picMkLst>
        </pc:picChg>
      </pc:sldChg>
      <pc:sldChg chg="addSp delSp modSp add mod">
        <pc:chgData name="Antonino Puglisi - UKRI" userId="96257359-81e3-4bec-8cb6-1ed91ba2e15b" providerId="ADAL" clId="{8374A985-8E77-4DCD-BEDE-3560BCD9E866}" dt="2026-01-30T14:58:13.031" v="271" actId="1076"/>
        <pc:sldMkLst>
          <pc:docMk/>
          <pc:sldMk cId="1921575324" sldId="303"/>
        </pc:sldMkLst>
        <pc:spChg chg="add mod">
          <ac:chgData name="Antonino Puglisi - UKRI" userId="96257359-81e3-4bec-8cb6-1ed91ba2e15b" providerId="ADAL" clId="{8374A985-8E77-4DCD-BEDE-3560BCD9E866}" dt="2026-01-23T10:45:08.678" v="104" actId="14100"/>
          <ac:spMkLst>
            <pc:docMk/>
            <pc:sldMk cId="1921575324" sldId="303"/>
            <ac:spMk id="5" creationId="{65EE1B02-8D07-742C-A715-0D9D13A99FBB}"/>
          </ac:spMkLst>
        </pc:spChg>
        <pc:spChg chg="add mod">
          <ac:chgData name="Antonino Puglisi - UKRI" userId="96257359-81e3-4bec-8cb6-1ed91ba2e15b" providerId="ADAL" clId="{8374A985-8E77-4DCD-BEDE-3560BCD9E866}" dt="2026-01-23T10:44:57.793" v="101" actId="2711"/>
          <ac:spMkLst>
            <pc:docMk/>
            <pc:sldMk cId="1921575324" sldId="303"/>
            <ac:spMk id="6" creationId="{1CBC047C-36BE-6E4B-EA0A-F717E8EF6C2C}"/>
          </ac:spMkLst>
        </pc:spChg>
        <pc:spChg chg="add mod">
          <ac:chgData name="Antonino Puglisi - UKRI" userId="96257359-81e3-4bec-8cb6-1ed91ba2e15b" providerId="ADAL" clId="{8374A985-8E77-4DCD-BEDE-3560BCD9E866}" dt="2026-01-30T14:58:13.031" v="271" actId="1076"/>
          <ac:spMkLst>
            <pc:docMk/>
            <pc:sldMk cId="1921575324" sldId="303"/>
            <ac:spMk id="9" creationId="{A5B97B63-B629-A476-D0F2-37AC42981EAB}"/>
          </ac:spMkLst>
        </pc:spChg>
        <pc:spChg chg="add mod">
          <ac:chgData name="Antonino Puglisi - UKRI" userId="96257359-81e3-4bec-8cb6-1ed91ba2e15b" providerId="ADAL" clId="{8374A985-8E77-4DCD-BEDE-3560BCD9E866}" dt="2026-01-23T10:44:57.793" v="101" actId="2711"/>
          <ac:spMkLst>
            <pc:docMk/>
            <pc:sldMk cId="1921575324" sldId="303"/>
            <ac:spMk id="12" creationId="{89BB94A9-043E-CE25-CFA1-1A85BFC9E7C1}"/>
          </ac:spMkLst>
        </pc:spChg>
        <pc:spChg chg="add mod">
          <ac:chgData name="Antonino Puglisi - UKRI" userId="96257359-81e3-4bec-8cb6-1ed91ba2e15b" providerId="ADAL" clId="{8374A985-8E77-4DCD-BEDE-3560BCD9E866}" dt="2026-01-23T10:44:57.793" v="101" actId="2711"/>
          <ac:spMkLst>
            <pc:docMk/>
            <pc:sldMk cId="1921575324" sldId="303"/>
            <ac:spMk id="13" creationId="{AD1A5539-8449-F495-888D-104AB208EE4C}"/>
          </ac:spMkLst>
        </pc:spChg>
        <pc:spChg chg="mod">
          <ac:chgData name="Antonino Puglisi - UKRI" userId="96257359-81e3-4bec-8cb6-1ed91ba2e15b" providerId="ADAL" clId="{8374A985-8E77-4DCD-BEDE-3560BCD9E866}" dt="2026-01-23T10:49:09.735" v="146"/>
          <ac:spMkLst>
            <pc:docMk/>
            <pc:sldMk cId="1921575324" sldId="303"/>
            <ac:spMk id="15" creationId="{8099A1EE-3B26-EED2-BA77-F080588580E8}"/>
          </ac:spMkLst>
        </pc:spChg>
        <pc:grpChg chg="add mod">
          <ac:chgData name="Antonino Puglisi - UKRI" userId="96257359-81e3-4bec-8cb6-1ed91ba2e15b" providerId="ADAL" clId="{8374A985-8E77-4DCD-BEDE-3560BCD9E866}" dt="2026-01-23T10:49:09.735" v="146"/>
          <ac:grpSpMkLst>
            <pc:docMk/>
            <pc:sldMk cId="1921575324" sldId="303"/>
            <ac:grpSpMk id="14" creationId="{1989F990-67F7-C1C2-EB5A-04EAC594397A}"/>
          </ac:grpSpMkLst>
        </pc:grpChg>
        <pc:picChg chg="add mod">
          <ac:chgData name="Antonino Puglisi - UKRI" userId="96257359-81e3-4bec-8cb6-1ed91ba2e15b" providerId="ADAL" clId="{8374A985-8E77-4DCD-BEDE-3560BCD9E866}" dt="2026-01-23T10:44:50.183" v="99"/>
          <ac:picMkLst>
            <pc:docMk/>
            <pc:sldMk cId="1921575324" sldId="303"/>
            <ac:picMk id="10" creationId="{3BB54EE4-656F-99EE-31F9-2B6903289146}"/>
          </ac:picMkLst>
        </pc:picChg>
        <pc:picChg chg="add mod">
          <ac:chgData name="Antonino Puglisi - UKRI" userId="96257359-81e3-4bec-8cb6-1ed91ba2e15b" providerId="ADAL" clId="{8374A985-8E77-4DCD-BEDE-3560BCD9E866}" dt="2026-01-23T10:44:50.183" v="99"/>
          <ac:picMkLst>
            <pc:docMk/>
            <pc:sldMk cId="1921575324" sldId="303"/>
            <ac:picMk id="11" creationId="{0B682A42-178E-75B3-F1E9-88F9470AE5A8}"/>
          </ac:picMkLst>
        </pc:picChg>
        <pc:picChg chg="mod">
          <ac:chgData name="Antonino Puglisi - UKRI" userId="96257359-81e3-4bec-8cb6-1ed91ba2e15b" providerId="ADAL" clId="{8374A985-8E77-4DCD-BEDE-3560BCD9E866}" dt="2026-01-23T10:49:09.735" v="146"/>
          <ac:picMkLst>
            <pc:docMk/>
            <pc:sldMk cId="1921575324" sldId="303"/>
            <ac:picMk id="16" creationId="{735F9294-B0E8-28C1-936D-E7C06361CB0B}"/>
          </ac:picMkLst>
        </pc:picChg>
      </pc:sldChg>
      <pc:sldChg chg="addSp delSp modSp add mod">
        <pc:chgData name="Antonino Puglisi - UKRI" userId="96257359-81e3-4bec-8cb6-1ed91ba2e15b" providerId="ADAL" clId="{8374A985-8E77-4DCD-BEDE-3560BCD9E866}" dt="2026-01-23T10:49:12.569" v="147"/>
        <pc:sldMkLst>
          <pc:docMk/>
          <pc:sldMk cId="1407286459" sldId="304"/>
        </pc:sldMkLst>
        <pc:spChg chg="add mod">
          <ac:chgData name="Antonino Puglisi - UKRI" userId="96257359-81e3-4bec-8cb6-1ed91ba2e15b" providerId="ADAL" clId="{8374A985-8E77-4DCD-BEDE-3560BCD9E866}" dt="2026-01-23T10:45:39.045" v="110" actId="255"/>
          <ac:spMkLst>
            <pc:docMk/>
            <pc:sldMk cId="1407286459" sldId="304"/>
            <ac:spMk id="2" creationId="{C23693EA-E377-6C0E-F6E1-0C3610407144}"/>
          </ac:spMkLst>
        </pc:spChg>
        <pc:spChg chg="add mod">
          <ac:chgData name="Antonino Puglisi - UKRI" userId="96257359-81e3-4bec-8cb6-1ed91ba2e15b" providerId="ADAL" clId="{8374A985-8E77-4DCD-BEDE-3560BCD9E866}" dt="2026-01-23T10:45:33.827" v="109" actId="2711"/>
          <ac:spMkLst>
            <pc:docMk/>
            <pc:sldMk cId="1407286459" sldId="304"/>
            <ac:spMk id="3" creationId="{426B8CBA-2A02-1720-756D-D861A91B3A9B}"/>
          </ac:spMkLst>
        </pc:spChg>
        <pc:spChg chg="add mod">
          <ac:chgData name="Antonino Puglisi - UKRI" userId="96257359-81e3-4bec-8cb6-1ed91ba2e15b" providerId="ADAL" clId="{8374A985-8E77-4DCD-BEDE-3560BCD9E866}" dt="2026-01-23T10:45:33.827" v="109" actId="2711"/>
          <ac:spMkLst>
            <pc:docMk/>
            <pc:sldMk cId="1407286459" sldId="304"/>
            <ac:spMk id="7" creationId="{6EE3AF36-7913-3D7C-D77F-FA1A24E7BDF8}"/>
          </ac:spMkLst>
        </pc:spChg>
        <pc:spChg chg="add mod">
          <ac:chgData name="Antonino Puglisi - UKRI" userId="96257359-81e3-4bec-8cb6-1ed91ba2e15b" providerId="ADAL" clId="{8374A985-8E77-4DCD-BEDE-3560BCD9E866}" dt="2026-01-23T10:45:33.827" v="109" actId="2711"/>
          <ac:spMkLst>
            <pc:docMk/>
            <pc:sldMk cId="1407286459" sldId="304"/>
            <ac:spMk id="14" creationId="{6867A6F9-DF6E-1644-D4AC-D42D4C909495}"/>
          </ac:spMkLst>
        </pc:spChg>
        <pc:spChg chg="mod">
          <ac:chgData name="Antonino Puglisi - UKRI" userId="96257359-81e3-4bec-8cb6-1ed91ba2e15b" providerId="ADAL" clId="{8374A985-8E77-4DCD-BEDE-3560BCD9E866}" dt="2026-01-23T10:49:12.569" v="147"/>
          <ac:spMkLst>
            <pc:docMk/>
            <pc:sldMk cId="1407286459" sldId="304"/>
            <ac:spMk id="17" creationId="{5574C33A-AC6F-0F25-A63A-9992F3224926}"/>
          </ac:spMkLst>
        </pc:spChg>
        <pc:grpChg chg="add mod">
          <ac:chgData name="Antonino Puglisi - UKRI" userId="96257359-81e3-4bec-8cb6-1ed91ba2e15b" providerId="ADAL" clId="{8374A985-8E77-4DCD-BEDE-3560BCD9E866}" dt="2026-01-23T10:49:12.569" v="147"/>
          <ac:grpSpMkLst>
            <pc:docMk/>
            <pc:sldMk cId="1407286459" sldId="304"/>
            <ac:grpSpMk id="16" creationId="{F05A28C6-5361-F2DA-B61C-3EA4FC950D21}"/>
          </ac:grpSpMkLst>
        </pc:grpChg>
        <pc:picChg chg="add mod">
          <ac:chgData name="Antonino Puglisi - UKRI" userId="96257359-81e3-4bec-8cb6-1ed91ba2e15b" providerId="ADAL" clId="{8374A985-8E77-4DCD-BEDE-3560BCD9E866}" dt="2026-01-23T10:45:27.560" v="107"/>
          <ac:picMkLst>
            <pc:docMk/>
            <pc:sldMk cId="1407286459" sldId="304"/>
            <ac:picMk id="4" creationId="{87654E3B-D441-BDBB-94E6-AEFDAA70DA80}"/>
          </ac:picMkLst>
        </pc:picChg>
        <pc:picChg chg="add mod">
          <ac:chgData name="Antonino Puglisi - UKRI" userId="96257359-81e3-4bec-8cb6-1ed91ba2e15b" providerId="ADAL" clId="{8374A985-8E77-4DCD-BEDE-3560BCD9E866}" dt="2026-01-23T10:45:27.560" v="107"/>
          <ac:picMkLst>
            <pc:docMk/>
            <pc:sldMk cId="1407286459" sldId="304"/>
            <ac:picMk id="8" creationId="{242A71F8-2B3D-EC34-06B9-64CA70869B9D}"/>
          </ac:picMkLst>
        </pc:picChg>
        <pc:picChg chg="add mod">
          <ac:chgData name="Antonino Puglisi - UKRI" userId="96257359-81e3-4bec-8cb6-1ed91ba2e15b" providerId="ADAL" clId="{8374A985-8E77-4DCD-BEDE-3560BCD9E866}" dt="2026-01-23T10:45:27.560" v="107"/>
          <ac:picMkLst>
            <pc:docMk/>
            <pc:sldMk cId="1407286459" sldId="304"/>
            <ac:picMk id="15" creationId="{256516E5-EFDE-1D78-761A-0A55841CD1C6}"/>
          </ac:picMkLst>
        </pc:picChg>
        <pc:picChg chg="mod">
          <ac:chgData name="Antonino Puglisi - UKRI" userId="96257359-81e3-4bec-8cb6-1ed91ba2e15b" providerId="ADAL" clId="{8374A985-8E77-4DCD-BEDE-3560BCD9E866}" dt="2026-01-23T10:49:12.569" v="147"/>
          <ac:picMkLst>
            <pc:docMk/>
            <pc:sldMk cId="1407286459" sldId="304"/>
            <ac:picMk id="18" creationId="{5615CE4F-BF1F-EAF5-7237-98FB2D2DAF26}"/>
          </ac:picMkLst>
        </pc:picChg>
      </pc:sldChg>
      <pc:sldChg chg="addSp delSp modSp add mod">
        <pc:chgData name="Antonino Puglisi - UKRI" userId="96257359-81e3-4bec-8cb6-1ed91ba2e15b" providerId="ADAL" clId="{8374A985-8E77-4DCD-BEDE-3560BCD9E866}" dt="2026-01-23T10:49:15.037" v="148"/>
        <pc:sldMkLst>
          <pc:docMk/>
          <pc:sldMk cId="130359254" sldId="305"/>
        </pc:sldMkLst>
        <pc:spChg chg="add mod">
          <ac:chgData name="Antonino Puglisi - UKRI" userId="96257359-81e3-4bec-8cb6-1ed91ba2e15b" providerId="ADAL" clId="{8374A985-8E77-4DCD-BEDE-3560BCD9E866}" dt="2026-01-23T10:46:37.969" v="116" actId="255"/>
          <ac:spMkLst>
            <pc:docMk/>
            <pc:sldMk cId="130359254" sldId="305"/>
            <ac:spMk id="16" creationId="{A9B42976-5565-5DF4-2F51-745D40CF23D4}"/>
          </ac:spMkLst>
        </pc:spChg>
        <pc:spChg chg="mod">
          <ac:chgData name="Antonino Puglisi - UKRI" userId="96257359-81e3-4bec-8cb6-1ed91ba2e15b" providerId="ADAL" clId="{8374A985-8E77-4DCD-BEDE-3560BCD9E866}" dt="2026-01-23T10:49:15.037" v="148"/>
          <ac:spMkLst>
            <pc:docMk/>
            <pc:sldMk cId="130359254" sldId="305"/>
            <ac:spMk id="19" creationId="{D33DECCD-70E0-BAA5-2C07-B3C06633E61B}"/>
          </ac:spMkLst>
        </pc:spChg>
        <pc:grpChg chg="add mod">
          <ac:chgData name="Antonino Puglisi - UKRI" userId="96257359-81e3-4bec-8cb6-1ed91ba2e15b" providerId="ADAL" clId="{8374A985-8E77-4DCD-BEDE-3560BCD9E866}" dt="2026-01-23T10:49:15.037" v="148"/>
          <ac:grpSpMkLst>
            <pc:docMk/>
            <pc:sldMk cId="130359254" sldId="305"/>
            <ac:grpSpMk id="18" creationId="{3428B723-7982-D344-7B24-9D69FC4C1026}"/>
          </ac:grpSpMkLst>
        </pc:grpChg>
        <pc:graphicFrameChg chg="add mod modGraphic">
          <ac:chgData name="Antonino Puglisi - UKRI" userId="96257359-81e3-4bec-8cb6-1ed91ba2e15b" providerId="ADAL" clId="{8374A985-8E77-4DCD-BEDE-3560BCD9E866}" dt="2026-01-23T10:47:37.374" v="133" actId="114"/>
          <ac:graphicFrameMkLst>
            <pc:docMk/>
            <pc:sldMk cId="130359254" sldId="305"/>
            <ac:graphicFrameMk id="12" creationId="{DE1EE5D9-E34E-5142-F976-03C22A69D68B}"/>
          </ac:graphicFrameMkLst>
        </pc:graphicFrameChg>
        <pc:picChg chg="add mod">
          <ac:chgData name="Antonino Puglisi - UKRI" userId="96257359-81e3-4bec-8cb6-1ed91ba2e15b" providerId="ADAL" clId="{8374A985-8E77-4DCD-BEDE-3560BCD9E866}" dt="2026-01-23T10:46:20.486" v="113"/>
          <ac:picMkLst>
            <pc:docMk/>
            <pc:sldMk cId="130359254" sldId="305"/>
            <ac:picMk id="5" creationId="{DC2128CB-865D-97E4-E467-8C4C266709F4}"/>
          </ac:picMkLst>
        </pc:picChg>
        <pc:picChg chg="add mod">
          <ac:chgData name="Antonino Puglisi - UKRI" userId="96257359-81e3-4bec-8cb6-1ed91ba2e15b" providerId="ADAL" clId="{8374A985-8E77-4DCD-BEDE-3560BCD9E866}" dt="2026-01-23T10:46:20.486" v="113"/>
          <ac:picMkLst>
            <pc:docMk/>
            <pc:sldMk cId="130359254" sldId="305"/>
            <ac:picMk id="6" creationId="{18552184-376C-3884-D5C8-76F3CBDC9DDB}"/>
          </ac:picMkLst>
        </pc:picChg>
        <pc:picChg chg="add mod">
          <ac:chgData name="Antonino Puglisi - UKRI" userId="96257359-81e3-4bec-8cb6-1ed91ba2e15b" providerId="ADAL" clId="{8374A985-8E77-4DCD-BEDE-3560BCD9E866}" dt="2026-01-23T10:46:20.486" v="113"/>
          <ac:picMkLst>
            <pc:docMk/>
            <pc:sldMk cId="130359254" sldId="305"/>
            <ac:picMk id="9" creationId="{0CD1D142-3A70-231B-0789-28C98AAFB857}"/>
          </ac:picMkLst>
        </pc:picChg>
        <pc:picChg chg="add mod">
          <ac:chgData name="Antonino Puglisi - UKRI" userId="96257359-81e3-4bec-8cb6-1ed91ba2e15b" providerId="ADAL" clId="{8374A985-8E77-4DCD-BEDE-3560BCD9E866}" dt="2026-01-23T10:46:20.486" v="113"/>
          <ac:picMkLst>
            <pc:docMk/>
            <pc:sldMk cId="130359254" sldId="305"/>
            <ac:picMk id="11" creationId="{4355A4B1-5AB5-C924-2475-FA8F15FCE5C9}"/>
          </ac:picMkLst>
        </pc:picChg>
        <pc:picChg chg="add mod">
          <ac:chgData name="Antonino Puglisi - UKRI" userId="96257359-81e3-4bec-8cb6-1ed91ba2e15b" providerId="ADAL" clId="{8374A985-8E77-4DCD-BEDE-3560BCD9E866}" dt="2026-01-23T10:46:20.486" v="113"/>
          <ac:picMkLst>
            <pc:docMk/>
            <pc:sldMk cId="130359254" sldId="305"/>
            <ac:picMk id="13" creationId="{0FE471E5-FE26-027D-4847-8F02972251AF}"/>
          </ac:picMkLst>
        </pc:picChg>
        <pc:picChg chg="add mod">
          <ac:chgData name="Antonino Puglisi - UKRI" userId="96257359-81e3-4bec-8cb6-1ed91ba2e15b" providerId="ADAL" clId="{8374A985-8E77-4DCD-BEDE-3560BCD9E866}" dt="2026-01-23T10:47:10.773" v="119" actId="1076"/>
          <ac:picMkLst>
            <pc:docMk/>
            <pc:sldMk cId="130359254" sldId="305"/>
            <ac:picMk id="17" creationId="{D30F8D58-A7D9-5D6E-BE2C-9F98A9AA6092}"/>
          </ac:picMkLst>
        </pc:picChg>
        <pc:picChg chg="mod">
          <ac:chgData name="Antonino Puglisi - UKRI" userId="96257359-81e3-4bec-8cb6-1ed91ba2e15b" providerId="ADAL" clId="{8374A985-8E77-4DCD-BEDE-3560BCD9E866}" dt="2026-01-23T10:49:15.037" v="148"/>
          <ac:picMkLst>
            <pc:docMk/>
            <pc:sldMk cId="130359254" sldId="305"/>
            <ac:picMk id="20" creationId="{0574D01D-B659-9CD8-70A0-A34E325C2502}"/>
          </ac:picMkLst>
        </pc:picChg>
      </pc:sldChg>
      <pc:sldChg chg="delSp modSp add mod">
        <pc:chgData name="Antonino Puglisi - UKRI" userId="96257359-81e3-4bec-8cb6-1ed91ba2e15b" providerId="ADAL" clId="{8374A985-8E77-4DCD-BEDE-3560BCD9E866}" dt="2026-01-23T10:48:38.030" v="143" actId="20577"/>
        <pc:sldMkLst>
          <pc:docMk/>
          <pc:sldMk cId="1381335985" sldId="306"/>
        </pc:sldMkLst>
        <pc:spChg chg="mod">
          <ac:chgData name="Antonino Puglisi - UKRI" userId="96257359-81e3-4bec-8cb6-1ed91ba2e15b" providerId="ADAL" clId="{8374A985-8E77-4DCD-BEDE-3560BCD9E866}" dt="2026-01-23T10:48:38.030" v="143" actId="20577"/>
          <ac:spMkLst>
            <pc:docMk/>
            <pc:sldMk cId="1381335985" sldId="306"/>
            <ac:spMk id="8" creationId="{8079AF7A-BFD7-C5F5-514E-D4A134F0180F}"/>
          </ac:spMkLst>
        </pc:spChg>
      </pc:sldChg>
      <pc:sldChg chg="addSp delSp modSp add mod">
        <pc:chgData name="Antonino Puglisi - UKRI" userId="96257359-81e3-4bec-8cb6-1ed91ba2e15b" providerId="ADAL" clId="{8374A985-8E77-4DCD-BEDE-3560BCD9E866}" dt="2026-01-30T14:58:51.637" v="273" actId="14100"/>
        <pc:sldMkLst>
          <pc:docMk/>
          <pc:sldMk cId="3949739791" sldId="307"/>
        </pc:sldMkLst>
        <pc:spChg chg="mod">
          <ac:chgData name="Antonino Puglisi - UKRI" userId="96257359-81e3-4bec-8cb6-1ed91ba2e15b" providerId="ADAL" clId="{8374A985-8E77-4DCD-BEDE-3560BCD9E866}" dt="2026-01-23T10:51:33.114" v="168" actId="207"/>
          <ac:spMkLst>
            <pc:docMk/>
            <pc:sldMk cId="3949739791" sldId="307"/>
            <ac:spMk id="8" creationId="{DDC43E24-C721-FA4A-A85C-A3DE6D2EA55A}"/>
          </ac:spMkLst>
        </pc:spChg>
        <pc:spChg chg="mod">
          <ac:chgData name="Antonino Puglisi - UKRI" userId="96257359-81e3-4bec-8cb6-1ed91ba2e15b" providerId="ADAL" clId="{8374A985-8E77-4DCD-BEDE-3560BCD9E866}" dt="2026-01-23T10:51:33.114" v="168" actId="207"/>
          <ac:spMkLst>
            <pc:docMk/>
            <pc:sldMk cId="3949739791" sldId="307"/>
            <ac:spMk id="13" creationId="{966B0AA6-28D1-AE0E-6349-CAE2CEE653EF}"/>
          </ac:spMkLst>
        </pc:spChg>
        <pc:spChg chg="mod">
          <ac:chgData name="Antonino Puglisi - UKRI" userId="96257359-81e3-4bec-8cb6-1ed91ba2e15b" providerId="ADAL" clId="{8374A985-8E77-4DCD-BEDE-3560BCD9E866}" dt="2026-01-30T14:58:51.637" v="273" actId="14100"/>
          <ac:spMkLst>
            <pc:docMk/>
            <pc:sldMk cId="3949739791" sldId="307"/>
            <ac:spMk id="14" creationId="{B2D7AF51-3E72-40DA-34DB-ADC528C36EEF}"/>
          </ac:spMkLst>
        </pc:spChg>
        <pc:spChg chg="add mod">
          <ac:chgData name="Antonino Puglisi - UKRI" userId="96257359-81e3-4bec-8cb6-1ed91ba2e15b" providerId="ADAL" clId="{8374A985-8E77-4DCD-BEDE-3560BCD9E866}" dt="2026-01-23T10:51:51.512" v="172" actId="1076"/>
          <ac:spMkLst>
            <pc:docMk/>
            <pc:sldMk cId="3949739791" sldId="307"/>
            <ac:spMk id="15" creationId="{403C9C1F-C297-9891-2426-A01C12477C53}"/>
          </ac:spMkLst>
        </pc:spChg>
        <pc:spChg chg="mod">
          <ac:chgData name="Antonino Puglisi - UKRI" userId="96257359-81e3-4bec-8cb6-1ed91ba2e15b" providerId="ADAL" clId="{8374A985-8E77-4DCD-BEDE-3560BCD9E866}" dt="2026-01-23T10:51:33.114" v="168" actId="207"/>
          <ac:spMkLst>
            <pc:docMk/>
            <pc:sldMk cId="3949739791" sldId="307"/>
            <ac:spMk id="18" creationId="{A946FC40-70CD-7CCC-737E-A993D8936620}"/>
          </ac:spMkLst>
        </pc:spChg>
        <pc:spChg chg="mod">
          <ac:chgData name="Antonino Puglisi - UKRI" userId="96257359-81e3-4bec-8cb6-1ed91ba2e15b" providerId="ADAL" clId="{8374A985-8E77-4DCD-BEDE-3560BCD9E866}" dt="2026-01-23T10:51:33.114" v="168" actId="207"/>
          <ac:spMkLst>
            <pc:docMk/>
            <pc:sldMk cId="3949739791" sldId="307"/>
            <ac:spMk id="19" creationId="{B899E514-ECF7-A154-249B-77798ED2AAEC}"/>
          </ac:spMkLst>
        </pc:spChg>
        <pc:spChg chg="mod">
          <ac:chgData name="Antonino Puglisi - UKRI" userId="96257359-81e3-4bec-8cb6-1ed91ba2e15b" providerId="ADAL" clId="{8374A985-8E77-4DCD-BEDE-3560BCD9E866}" dt="2026-01-23T10:51:33.114" v="168" actId="207"/>
          <ac:spMkLst>
            <pc:docMk/>
            <pc:sldMk cId="3949739791" sldId="307"/>
            <ac:spMk id="20" creationId="{A53C2702-C886-F1A1-8B7A-1694D77E1946}"/>
          </ac:spMkLst>
        </pc:spChg>
        <pc:spChg chg="add mod">
          <ac:chgData name="Antonino Puglisi - UKRI" userId="96257359-81e3-4bec-8cb6-1ed91ba2e15b" providerId="ADAL" clId="{8374A985-8E77-4DCD-BEDE-3560BCD9E866}" dt="2026-01-23T10:51:33.114" v="168" actId="207"/>
          <ac:spMkLst>
            <pc:docMk/>
            <pc:sldMk cId="3949739791" sldId="307"/>
            <ac:spMk id="22" creationId="{5A78356D-9753-0A77-7CC9-2539EE69387D}"/>
          </ac:spMkLst>
        </pc:spChg>
        <pc:spChg chg="add mod">
          <ac:chgData name="Antonino Puglisi - UKRI" userId="96257359-81e3-4bec-8cb6-1ed91ba2e15b" providerId="ADAL" clId="{8374A985-8E77-4DCD-BEDE-3560BCD9E866}" dt="2026-01-23T10:51:33.114" v="168" actId="207"/>
          <ac:spMkLst>
            <pc:docMk/>
            <pc:sldMk cId="3949739791" sldId="307"/>
            <ac:spMk id="26" creationId="{7A8A9CC5-46B5-EBF4-CBC1-8C9D9A17963C}"/>
          </ac:spMkLst>
        </pc:spChg>
        <pc:spChg chg="add mod">
          <ac:chgData name="Antonino Puglisi - UKRI" userId="96257359-81e3-4bec-8cb6-1ed91ba2e15b" providerId="ADAL" clId="{8374A985-8E77-4DCD-BEDE-3560BCD9E866}" dt="2026-01-23T10:51:33.114" v="168" actId="207"/>
          <ac:spMkLst>
            <pc:docMk/>
            <pc:sldMk cId="3949739791" sldId="307"/>
            <ac:spMk id="28" creationId="{803E9858-6912-FEEB-3219-F4F208E4C9C8}"/>
          </ac:spMkLst>
        </pc:spChg>
      </pc:sldChg>
      <pc:sldChg chg="addSp delSp modSp add mod setBg modAnim">
        <pc:chgData name="Antonino Puglisi - UKRI" userId="96257359-81e3-4bec-8cb6-1ed91ba2e15b" providerId="ADAL" clId="{8374A985-8E77-4DCD-BEDE-3560BCD9E866}" dt="2026-01-30T14:59:16.899" v="275" actId="14100"/>
        <pc:sldMkLst>
          <pc:docMk/>
          <pc:sldMk cId="1892495976" sldId="308"/>
        </pc:sldMkLst>
        <pc:spChg chg="add mod">
          <ac:chgData name="Antonino Puglisi - UKRI" userId="96257359-81e3-4bec-8cb6-1ed91ba2e15b" providerId="ADAL" clId="{8374A985-8E77-4DCD-BEDE-3560BCD9E866}" dt="2026-01-23T10:52:41.015" v="180" actId="207"/>
          <ac:spMkLst>
            <pc:docMk/>
            <pc:sldMk cId="1892495976" sldId="308"/>
            <ac:spMk id="3" creationId="{E10E79CE-3728-9563-D37B-B804B30B1BF3}"/>
          </ac:spMkLst>
        </pc:spChg>
        <pc:spChg chg="mod">
          <ac:chgData name="Antonino Puglisi - UKRI" userId="96257359-81e3-4bec-8cb6-1ed91ba2e15b" providerId="ADAL" clId="{8374A985-8E77-4DCD-BEDE-3560BCD9E866}" dt="2026-01-23T10:52:28.799" v="178" actId="2711"/>
          <ac:spMkLst>
            <pc:docMk/>
            <pc:sldMk cId="1892495976" sldId="308"/>
            <ac:spMk id="11" creationId="{CBF05280-CE6B-58A0-AC53-2A6FF334092E}"/>
          </ac:spMkLst>
        </pc:spChg>
        <pc:spChg chg="mod">
          <ac:chgData name="Antonino Puglisi - UKRI" userId="96257359-81e3-4bec-8cb6-1ed91ba2e15b" providerId="ADAL" clId="{8374A985-8E77-4DCD-BEDE-3560BCD9E866}" dt="2026-01-23T10:52:28.799" v="178" actId="2711"/>
          <ac:spMkLst>
            <pc:docMk/>
            <pc:sldMk cId="1892495976" sldId="308"/>
            <ac:spMk id="12" creationId="{5473DE89-9F52-46AB-4227-4E006304ED14}"/>
          </ac:spMkLst>
        </pc:spChg>
        <pc:spChg chg="add mod">
          <ac:chgData name="Antonino Puglisi - UKRI" userId="96257359-81e3-4bec-8cb6-1ed91ba2e15b" providerId="ADAL" clId="{8374A985-8E77-4DCD-BEDE-3560BCD9E866}" dt="2026-01-23T10:52:36.698" v="179" actId="1076"/>
          <ac:spMkLst>
            <pc:docMk/>
            <pc:sldMk cId="1892495976" sldId="308"/>
            <ac:spMk id="29" creationId="{E9124C7A-915F-27F2-D284-27274235BE6A}"/>
          </ac:spMkLst>
        </pc:spChg>
        <pc:spChg chg="add mod">
          <ac:chgData name="Antonino Puglisi - UKRI" userId="96257359-81e3-4bec-8cb6-1ed91ba2e15b" providerId="ADAL" clId="{8374A985-8E77-4DCD-BEDE-3560BCD9E866}" dt="2026-01-30T14:59:16.899" v="275" actId="14100"/>
          <ac:spMkLst>
            <pc:docMk/>
            <pc:sldMk cId="1892495976" sldId="308"/>
            <ac:spMk id="30" creationId="{392F3AB5-58D6-F905-08DD-6F32E19999A9}"/>
          </ac:spMkLst>
        </pc:spChg>
        <pc:grpChg chg="add mod">
          <ac:chgData name="Antonino Puglisi - UKRI" userId="96257359-81e3-4bec-8cb6-1ed91ba2e15b" providerId="ADAL" clId="{8374A985-8E77-4DCD-BEDE-3560BCD9E866}" dt="2026-01-23T10:52:36.698" v="179" actId="1076"/>
          <ac:grpSpMkLst>
            <pc:docMk/>
            <pc:sldMk cId="1892495976" sldId="308"/>
            <ac:grpSpMk id="6" creationId="{2626E10F-A98D-7042-52C3-8D9992868700}"/>
          </ac:grpSpMkLst>
        </pc:grpChg>
        <pc:picChg chg="mod">
          <ac:chgData name="Antonino Puglisi - UKRI" userId="96257359-81e3-4bec-8cb6-1ed91ba2e15b" providerId="ADAL" clId="{8374A985-8E77-4DCD-BEDE-3560BCD9E866}" dt="2026-01-23T10:52:28.799" v="178" actId="2711"/>
          <ac:picMkLst>
            <pc:docMk/>
            <pc:sldMk cId="1892495976" sldId="308"/>
            <ac:picMk id="10" creationId="{25AEE29E-6D3B-D40D-7F28-5D0FCE792743}"/>
          </ac:picMkLst>
        </pc:picChg>
      </pc:sldChg>
      <pc:sldChg chg="addSp delSp modSp add mod setBg delAnim">
        <pc:chgData name="Antonino Puglisi - UKRI" userId="96257359-81e3-4bec-8cb6-1ed91ba2e15b" providerId="ADAL" clId="{8374A985-8E77-4DCD-BEDE-3560BCD9E866}" dt="2026-01-30T14:59:22.377" v="276"/>
        <pc:sldMkLst>
          <pc:docMk/>
          <pc:sldMk cId="3759211483" sldId="309"/>
        </pc:sldMkLst>
        <pc:spChg chg="add mod">
          <ac:chgData name="Antonino Puglisi - UKRI" userId="96257359-81e3-4bec-8cb6-1ed91ba2e15b" providerId="ADAL" clId="{8374A985-8E77-4DCD-BEDE-3560BCD9E866}" dt="2026-01-23T10:53:05.352" v="184" actId="2711"/>
          <ac:spMkLst>
            <pc:docMk/>
            <pc:sldMk cId="3759211483" sldId="309"/>
            <ac:spMk id="8" creationId="{6607F468-F93B-1FDC-63A9-272059D27D9C}"/>
          </ac:spMkLst>
        </pc:spChg>
        <pc:spChg chg="add mod">
          <ac:chgData name="Antonino Puglisi - UKRI" userId="96257359-81e3-4bec-8cb6-1ed91ba2e15b" providerId="ADAL" clId="{8374A985-8E77-4DCD-BEDE-3560BCD9E866}" dt="2026-01-23T10:53:15.839" v="186" actId="255"/>
          <ac:spMkLst>
            <pc:docMk/>
            <pc:sldMk cId="3759211483" sldId="309"/>
            <ac:spMk id="9" creationId="{EDEF343A-2300-4A2B-1E12-4FA58CE627ED}"/>
          </ac:spMkLst>
        </pc:spChg>
        <pc:spChg chg="add mod">
          <ac:chgData name="Antonino Puglisi - UKRI" userId="96257359-81e3-4bec-8cb6-1ed91ba2e15b" providerId="ADAL" clId="{8374A985-8E77-4DCD-BEDE-3560BCD9E866}" dt="2026-01-23T10:53:05.352" v="184" actId="2711"/>
          <ac:spMkLst>
            <pc:docMk/>
            <pc:sldMk cId="3759211483" sldId="309"/>
            <ac:spMk id="14" creationId="{EFBC243E-CC97-46CE-411D-5DE7A66A1A4B}"/>
          </ac:spMkLst>
        </pc:spChg>
        <pc:spChg chg="add mod">
          <ac:chgData name="Antonino Puglisi - UKRI" userId="96257359-81e3-4bec-8cb6-1ed91ba2e15b" providerId="ADAL" clId="{8374A985-8E77-4DCD-BEDE-3560BCD9E866}" dt="2026-01-23T10:53:05.352" v="184" actId="2711"/>
          <ac:spMkLst>
            <pc:docMk/>
            <pc:sldMk cId="3759211483" sldId="309"/>
            <ac:spMk id="16" creationId="{C99705C1-F157-5246-1B9D-B7549AA27D93}"/>
          </ac:spMkLst>
        </pc:spChg>
        <pc:spChg chg="add mod">
          <ac:chgData name="Antonino Puglisi - UKRI" userId="96257359-81e3-4bec-8cb6-1ed91ba2e15b" providerId="ADAL" clId="{8374A985-8E77-4DCD-BEDE-3560BCD9E866}" dt="2026-01-23T10:53:05.352" v="184" actId="2711"/>
          <ac:spMkLst>
            <pc:docMk/>
            <pc:sldMk cId="3759211483" sldId="309"/>
            <ac:spMk id="18" creationId="{6D22A37C-F014-683B-59AF-3859DF69EADB}"/>
          </ac:spMkLst>
        </pc:spChg>
        <pc:spChg chg="add mod">
          <ac:chgData name="Antonino Puglisi - UKRI" userId="96257359-81e3-4bec-8cb6-1ed91ba2e15b" providerId="ADAL" clId="{8374A985-8E77-4DCD-BEDE-3560BCD9E866}" dt="2026-01-23T10:53:05.352" v="184" actId="2711"/>
          <ac:spMkLst>
            <pc:docMk/>
            <pc:sldMk cId="3759211483" sldId="309"/>
            <ac:spMk id="19" creationId="{1D26FA88-8B02-F122-EDC9-D345C471AD30}"/>
          </ac:spMkLst>
        </pc:spChg>
        <pc:spChg chg="add mod">
          <ac:chgData name="Antonino Puglisi - UKRI" userId="96257359-81e3-4bec-8cb6-1ed91ba2e15b" providerId="ADAL" clId="{8374A985-8E77-4DCD-BEDE-3560BCD9E866}" dt="2026-01-23T10:53:05.352" v="184" actId="2711"/>
          <ac:spMkLst>
            <pc:docMk/>
            <pc:sldMk cId="3759211483" sldId="309"/>
            <ac:spMk id="20" creationId="{BC478DEB-392E-3B02-BA0B-2CEC679ABB67}"/>
          </ac:spMkLst>
        </pc:spChg>
        <pc:picChg chg="add mod">
          <ac:chgData name="Antonino Puglisi - UKRI" userId="96257359-81e3-4bec-8cb6-1ed91ba2e15b" providerId="ADAL" clId="{8374A985-8E77-4DCD-BEDE-3560BCD9E866}" dt="2026-01-23T10:53:01.353" v="183"/>
          <ac:picMkLst>
            <pc:docMk/>
            <pc:sldMk cId="3759211483" sldId="309"/>
            <ac:picMk id="7" creationId="{2C1EDE43-BB70-04B5-8AE5-F1B96E3382A7}"/>
          </ac:picMkLst>
        </pc:picChg>
        <pc:picChg chg="add mod">
          <ac:chgData name="Antonino Puglisi - UKRI" userId="96257359-81e3-4bec-8cb6-1ed91ba2e15b" providerId="ADAL" clId="{8374A985-8E77-4DCD-BEDE-3560BCD9E866}" dt="2026-01-23T10:53:01.353" v="183"/>
          <ac:picMkLst>
            <pc:docMk/>
            <pc:sldMk cId="3759211483" sldId="309"/>
            <ac:picMk id="13" creationId="{5BBE0DCF-DB01-34FF-B322-99775C733400}"/>
          </ac:picMkLst>
        </pc:picChg>
        <pc:picChg chg="add mod">
          <ac:chgData name="Antonino Puglisi - UKRI" userId="96257359-81e3-4bec-8cb6-1ed91ba2e15b" providerId="ADAL" clId="{8374A985-8E77-4DCD-BEDE-3560BCD9E866}" dt="2026-01-23T10:53:01.353" v="183"/>
          <ac:picMkLst>
            <pc:docMk/>
            <pc:sldMk cId="3759211483" sldId="309"/>
            <ac:picMk id="17" creationId="{75184CCC-9640-DAA7-8092-71125FA77730}"/>
          </ac:picMkLst>
        </pc:picChg>
      </pc:sldChg>
      <pc:sldChg chg="addSp delSp modSp add mod setBg modAnim">
        <pc:chgData name="Antonino Puglisi - UKRI" userId="96257359-81e3-4bec-8cb6-1ed91ba2e15b" providerId="ADAL" clId="{8374A985-8E77-4DCD-BEDE-3560BCD9E866}" dt="2026-01-30T14:59:51" v="281" actId="1076"/>
        <pc:sldMkLst>
          <pc:docMk/>
          <pc:sldMk cId="3422729296" sldId="310"/>
        </pc:sldMkLst>
        <pc:spChg chg="add mod">
          <ac:chgData name="Antonino Puglisi - UKRI" userId="96257359-81e3-4bec-8cb6-1ed91ba2e15b" providerId="ADAL" clId="{8374A985-8E77-4DCD-BEDE-3560BCD9E866}" dt="2026-01-23T10:53:49.918" v="190" actId="2711"/>
          <ac:spMkLst>
            <pc:docMk/>
            <pc:sldMk cId="3422729296" sldId="310"/>
            <ac:spMk id="3" creationId="{3CDE7D3C-5CC9-89C9-A216-CA7BA5D81286}"/>
          </ac:spMkLst>
        </pc:spChg>
        <pc:spChg chg="add mod">
          <ac:chgData name="Antonino Puglisi - UKRI" userId="96257359-81e3-4bec-8cb6-1ed91ba2e15b" providerId="ADAL" clId="{8374A985-8E77-4DCD-BEDE-3560BCD9E866}" dt="2026-01-23T10:53:49.918" v="190" actId="2711"/>
          <ac:spMkLst>
            <pc:docMk/>
            <pc:sldMk cId="3422729296" sldId="310"/>
            <ac:spMk id="6" creationId="{42F9924B-AED3-7974-FA3F-96F155FC0D77}"/>
          </ac:spMkLst>
        </pc:spChg>
        <pc:spChg chg="add mod">
          <ac:chgData name="Antonino Puglisi - UKRI" userId="96257359-81e3-4bec-8cb6-1ed91ba2e15b" providerId="ADAL" clId="{8374A985-8E77-4DCD-BEDE-3560BCD9E866}" dt="2026-01-23T10:53:49.918" v="190" actId="2711"/>
          <ac:spMkLst>
            <pc:docMk/>
            <pc:sldMk cId="3422729296" sldId="310"/>
            <ac:spMk id="11" creationId="{C7FF07D3-2CE2-843B-4618-3B725AEE17D7}"/>
          </ac:spMkLst>
        </pc:spChg>
        <pc:spChg chg="add mod">
          <ac:chgData name="Antonino Puglisi - UKRI" userId="96257359-81e3-4bec-8cb6-1ed91ba2e15b" providerId="ADAL" clId="{8374A985-8E77-4DCD-BEDE-3560BCD9E866}" dt="2026-01-30T14:59:51" v="281" actId="1076"/>
          <ac:spMkLst>
            <pc:docMk/>
            <pc:sldMk cId="3422729296" sldId="310"/>
            <ac:spMk id="12" creationId="{4B83FB8D-4E0E-2D67-2482-573436828AFF}"/>
          </ac:spMkLst>
        </pc:spChg>
        <pc:spChg chg="add mod">
          <ac:chgData name="Antonino Puglisi - UKRI" userId="96257359-81e3-4bec-8cb6-1ed91ba2e15b" providerId="ADAL" clId="{8374A985-8E77-4DCD-BEDE-3560BCD9E866}" dt="2026-01-23T10:53:49.918" v="190" actId="2711"/>
          <ac:spMkLst>
            <pc:docMk/>
            <pc:sldMk cId="3422729296" sldId="310"/>
            <ac:spMk id="21" creationId="{5DEE30BA-0A32-31C1-161E-425650D035B3}"/>
          </ac:spMkLst>
        </pc:spChg>
        <pc:spChg chg="add mod">
          <ac:chgData name="Antonino Puglisi - UKRI" userId="96257359-81e3-4bec-8cb6-1ed91ba2e15b" providerId="ADAL" clId="{8374A985-8E77-4DCD-BEDE-3560BCD9E866}" dt="2026-01-23T10:53:49.918" v="190" actId="2711"/>
          <ac:spMkLst>
            <pc:docMk/>
            <pc:sldMk cId="3422729296" sldId="310"/>
            <ac:spMk id="24" creationId="{0970996A-5160-79B3-76F5-065C816150A3}"/>
          </ac:spMkLst>
        </pc:spChg>
        <pc:spChg chg="add mod">
          <ac:chgData name="Antonino Puglisi - UKRI" userId="96257359-81e3-4bec-8cb6-1ed91ba2e15b" providerId="ADAL" clId="{8374A985-8E77-4DCD-BEDE-3560BCD9E866}" dt="2026-01-23T10:53:49.918" v="190" actId="2711"/>
          <ac:spMkLst>
            <pc:docMk/>
            <pc:sldMk cId="3422729296" sldId="310"/>
            <ac:spMk id="28" creationId="{56ACF6B2-E7F7-1B63-7D1F-E83FFE86B001}"/>
          </ac:spMkLst>
        </pc:spChg>
        <pc:spChg chg="add mod">
          <ac:chgData name="Antonino Puglisi - UKRI" userId="96257359-81e3-4bec-8cb6-1ed91ba2e15b" providerId="ADAL" clId="{8374A985-8E77-4DCD-BEDE-3560BCD9E866}" dt="2026-01-23T10:53:56.613" v="191" actId="207"/>
          <ac:spMkLst>
            <pc:docMk/>
            <pc:sldMk cId="3422729296" sldId="310"/>
            <ac:spMk id="29" creationId="{3125BB88-4A17-8FB8-4C7D-E9CE8CD51AC4}"/>
          </ac:spMkLst>
        </pc:spChg>
        <pc:spChg chg="add mod">
          <ac:chgData name="Antonino Puglisi - UKRI" userId="96257359-81e3-4bec-8cb6-1ed91ba2e15b" providerId="ADAL" clId="{8374A985-8E77-4DCD-BEDE-3560BCD9E866}" dt="2026-01-23T10:53:49.918" v="190" actId="2711"/>
          <ac:spMkLst>
            <pc:docMk/>
            <pc:sldMk cId="3422729296" sldId="310"/>
            <ac:spMk id="31" creationId="{DF8EFFD0-406C-23E3-7E69-606FABFBDA3E}"/>
          </ac:spMkLst>
        </pc:spChg>
        <pc:spChg chg="add mod">
          <ac:chgData name="Antonino Puglisi - UKRI" userId="96257359-81e3-4bec-8cb6-1ed91ba2e15b" providerId="ADAL" clId="{8374A985-8E77-4DCD-BEDE-3560BCD9E866}" dt="2026-01-23T10:53:49.918" v="190" actId="2711"/>
          <ac:spMkLst>
            <pc:docMk/>
            <pc:sldMk cId="3422729296" sldId="310"/>
            <ac:spMk id="33" creationId="{2CA9A4A6-7271-70FD-9B54-581FCB97BAB0}"/>
          </ac:spMkLst>
        </pc:spChg>
      </pc:sldChg>
      <pc:sldChg chg="modSp add mod ord">
        <pc:chgData name="Antonino Puglisi - UKRI" userId="96257359-81e3-4bec-8cb6-1ed91ba2e15b" providerId="ADAL" clId="{8374A985-8E77-4DCD-BEDE-3560BCD9E866}" dt="2026-01-23T10:54:23.301" v="195"/>
        <pc:sldMkLst>
          <pc:docMk/>
          <pc:sldMk cId="2804099487" sldId="311"/>
        </pc:sldMkLst>
        <pc:spChg chg="mod">
          <ac:chgData name="Antonino Puglisi - UKRI" userId="96257359-81e3-4bec-8cb6-1ed91ba2e15b" providerId="ADAL" clId="{8374A985-8E77-4DCD-BEDE-3560BCD9E866}" dt="2026-01-23T10:54:23.301" v="195"/>
          <ac:spMkLst>
            <pc:docMk/>
            <pc:sldMk cId="2804099487" sldId="311"/>
            <ac:spMk id="8" creationId="{AA0E7C40-73F2-DFE0-E236-E3D3548DF351}"/>
          </ac:spMkLst>
        </pc:spChg>
      </pc:sldChg>
      <pc:sldChg chg="addSp delSp modSp add mod ord delAnim">
        <pc:chgData name="Antonino Puglisi - UKRI" userId="96257359-81e3-4bec-8cb6-1ed91ba2e15b" providerId="ADAL" clId="{8374A985-8E77-4DCD-BEDE-3560BCD9E866}" dt="2026-01-23T10:55:14.842" v="206" actId="14100"/>
        <pc:sldMkLst>
          <pc:docMk/>
          <pc:sldMk cId="3025297401" sldId="312"/>
        </pc:sldMkLst>
        <pc:spChg chg="add mod">
          <ac:chgData name="Antonino Puglisi - UKRI" userId="96257359-81e3-4bec-8cb6-1ed91ba2e15b" providerId="ADAL" clId="{8374A985-8E77-4DCD-BEDE-3560BCD9E866}" dt="2026-01-23T10:54:56.937" v="202" actId="2711"/>
          <ac:spMkLst>
            <pc:docMk/>
            <pc:sldMk cId="3025297401" sldId="312"/>
            <ac:spMk id="7" creationId="{CD62D8CC-C50D-F5C7-2947-B3081349F49F}"/>
          </ac:spMkLst>
        </pc:spChg>
        <pc:spChg chg="add mod">
          <ac:chgData name="Antonino Puglisi - UKRI" userId="96257359-81e3-4bec-8cb6-1ed91ba2e15b" providerId="ADAL" clId="{8374A985-8E77-4DCD-BEDE-3560BCD9E866}" dt="2026-01-23T10:54:56.937" v="202" actId="2711"/>
          <ac:spMkLst>
            <pc:docMk/>
            <pc:sldMk cId="3025297401" sldId="312"/>
            <ac:spMk id="13" creationId="{EF85D53D-9168-8A99-A442-5155EBCB9FFC}"/>
          </ac:spMkLst>
        </pc:spChg>
        <pc:spChg chg="add mod">
          <ac:chgData name="Antonino Puglisi - UKRI" userId="96257359-81e3-4bec-8cb6-1ed91ba2e15b" providerId="ADAL" clId="{8374A985-8E77-4DCD-BEDE-3560BCD9E866}" dt="2026-01-23T10:54:56.937" v="202" actId="2711"/>
          <ac:spMkLst>
            <pc:docMk/>
            <pc:sldMk cId="3025297401" sldId="312"/>
            <ac:spMk id="15" creationId="{3F27BD38-8A4A-B872-4949-4CE99D681FAE}"/>
          </ac:spMkLst>
        </pc:spChg>
        <pc:spChg chg="mod">
          <ac:chgData name="Antonino Puglisi - UKRI" userId="96257359-81e3-4bec-8cb6-1ed91ba2e15b" providerId="ADAL" clId="{8374A985-8E77-4DCD-BEDE-3560BCD9E866}" dt="2026-01-23T10:55:04.761" v="204" actId="207"/>
          <ac:spMkLst>
            <pc:docMk/>
            <pc:sldMk cId="3025297401" sldId="312"/>
            <ac:spMk id="20" creationId="{1298235C-BDB6-9FC3-7F67-25D616EC7981}"/>
          </ac:spMkLst>
        </pc:spChg>
        <pc:spChg chg="add mod">
          <ac:chgData name="Antonino Puglisi - UKRI" userId="96257359-81e3-4bec-8cb6-1ed91ba2e15b" providerId="ADAL" clId="{8374A985-8E77-4DCD-BEDE-3560BCD9E866}" dt="2026-01-23T10:54:56.937" v="202" actId="2711"/>
          <ac:spMkLst>
            <pc:docMk/>
            <pc:sldMk cId="3025297401" sldId="312"/>
            <ac:spMk id="37" creationId="{FEC193F7-2470-8A76-F12F-8E5C544CDF5C}"/>
          </ac:spMkLst>
        </pc:spChg>
        <pc:spChg chg="add mod">
          <ac:chgData name="Antonino Puglisi - UKRI" userId="96257359-81e3-4bec-8cb6-1ed91ba2e15b" providerId="ADAL" clId="{8374A985-8E77-4DCD-BEDE-3560BCD9E866}" dt="2026-01-23T10:54:56.937" v="202" actId="2711"/>
          <ac:spMkLst>
            <pc:docMk/>
            <pc:sldMk cId="3025297401" sldId="312"/>
            <ac:spMk id="42" creationId="{177F78BC-16EE-E3C7-9A08-72CBCE0CE1AE}"/>
          </ac:spMkLst>
        </pc:spChg>
        <pc:spChg chg="add mod">
          <ac:chgData name="Antonino Puglisi - UKRI" userId="96257359-81e3-4bec-8cb6-1ed91ba2e15b" providerId="ADAL" clId="{8374A985-8E77-4DCD-BEDE-3560BCD9E866}" dt="2026-01-23T10:54:56.937" v="202" actId="2711"/>
          <ac:spMkLst>
            <pc:docMk/>
            <pc:sldMk cId="3025297401" sldId="312"/>
            <ac:spMk id="44" creationId="{0C00C350-B80D-09F2-2223-B4D8B8889B8D}"/>
          </ac:spMkLst>
        </pc:spChg>
        <pc:spChg chg="add mod">
          <ac:chgData name="Antonino Puglisi - UKRI" userId="96257359-81e3-4bec-8cb6-1ed91ba2e15b" providerId="ADAL" clId="{8374A985-8E77-4DCD-BEDE-3560BCD9E866}" dt="2026-01-23T10:54:56.937" v="202" actId="2711"/>
          <ac:spMkLst>
            <pc:docMk/>
            <pc:sldMk cId="3025297401" sldId="312"/>
            <ac:spMk id="45" creationId="{27638EFD-B3C9-ACAA-9BBA-C573729C9D2C}"/>
          </ac:spMkLst>
        </pc:spChg>
        <pc:spChg chg="mod">
          <ac:chgData name="Antonino Puglisi - UKRI" userId="96257359-81e3-4bec-8cb6-1ed91ba2e15b" providerId="ADAL" clId="{8374A985-8E77-4DCD-BEDE-3560BCD9E866}" dt="2026-01-23T10:55:14.842" v="206" actId="14100"/>
          <ac:spMkLst>
            <pc:docMk/>
            <pc:sldMk cId="3025297401" sldId="312"/>
            <ac:spMk id="49" creationId="{BC550A64-A0B6-C728-4960-5DB7F71CCA7C}"/>
          </ac:spMkLst>
        </pc:spChg>
        <pc:spChg chg="add mod">
          <ac:chgData name="Antonino Puglisi - UKRI" userId="96257359-81e3-4bec-8cb6-1ed91ba2e15b" providerId="ADAL" clId="{8374A985-8E77-4DCD-BEDE-3560BCD9E866}" dt="2026-01-23T10:54:56.937" v="202" actId="2711"/>
          <ac:spMkLst>
            <pc:docMk/>
            <pc:sldMk cId="3025297401" sldId="312"/>
            <ac:spMk id="50" creationId="{578A8087-A37A-4638-BA80-468A23DD06C7}"/>
          </ac:spMkLst>
        </pc:spChg>
        <pc:spChg chg="add mod">
          <ac:chgData name="Antonino Puglisi - UKRI" userId="96257359-81e3-4bec-8cb6-1ed91ba2e15b" providerId="ADAL" clId="{8374A985-8E77-4DCD-BEDE-3560BCD9E866}" dt="2026-01-23T10:54:56.937" v="202" actId="2711"/>
          <ac:spMkLst>
            <pc:docMk/>
            <pc:sldMk cId="3025297401" sldId="312"/>
            <ac:spMk id="52" creationId="{91ED8714-B348-5B4B-DD0E-EC7240FE5EF3}"/>
          </ac:spMkLst>
        </pc:spChg>
        <pc:spChg chg="add mod">
          <ac:chgData name="Antonino Puglisi - UKRI" userId="96257359-81e3-4bec-8cb6-1ed91ba2e15b" providerId="ADAL" clId="{8374A985-8E77-4DCD-BEDE-3560BCD9E866}" dt="2026-01-23T10:54:56.937" v="202" actId="2711"/>
          <ac:spMkLst>
            <pc:docMk/>
            <pc:sldMk cId="3025297401" sldId="312"/>
            <ac:spMk id="53" creationId="{6D19C6B2-D5C7-D920-4D46-4706A0CC2557}"/>
          </ac:spMkLst>
        </pc:spChg>
        <pc:picChg chg="mod">
          <ac:chgData name="Antonino Puglisi - UKRI" userId="96257359-81e3-4bec-8cb6-1ed91ba2e15b" providerId="ADAL" clId="{8374A985-8E77-4DCD-BEDE-3560BCD9E866}" dt="2026-01-23T10:55:09.685" v="205" actId="1076"/>
          <ac:picMkLst>
            <pc:docMk/>
            <pc:sldMk cId="3025297401" sldId="312"/>
            <ac:picMk id="19" creationId="{411A173B-A69D-4D80-84CA-9A3796471FA0}"/>
          </ac:picMkLst>
        </pc:picChg>
      </pc:sldChg>
      <pc:sldChg chg="modSp add mod ord">
        <pc:chgData name="Antonino Puglisi - UKRI" userId="96257359-81e3-4bec-8cb6-1ed91ba2e15b" providerId="ADAL" clId="{8374A985-8E77-4DCD-BEDE-3560BCD9E866}" dt="2026-01-23T10:55:36.599" v="210"/>
        <pc:sldMkLst>
          <pc:docMk/>
          <pc:sldMk cId="3236693322" sldId="313"/>
        </pc:sldMkLst>
        <pc:spChg chg="mod">
          <ac:chgData name="Antonino Puglisi - UKRI" userId="96257359-81e3-4bec-8cb6-1ed91ba2e15b" providerId="ADAL" clId="{8374A985-8E77-4DCD-BEDE-3560BCD9E866}" dt="2026-01-23T10:55:36.599" v="210"/>
          <ac:spMkLst>
            <pc:docMk/>
            <pc:sldMk cId="3236693322" sldId="313"/>
            <ac:spMk id="8" creationId="{5B681D6E-8ADF-D726-075F-CD7E14DBDF39}"/>
          </ac:spMkLst>
        </pc:spChg>
      </pc:sldChg>
      <pc:sldChg chg="addSp delSp modSp add mod ord setBg">
        <pc:chgData name="Antonino Puglisi - UKRI" userId="96257359-81e3-4bec-8cb6-1ed91ba2e15b" providerId="ADAL" clId="{8374A985-8E77-4DCD-BEDE-3560BCD9E866}" dt="2026-01-30T15:00:11.283" v="282"/>
        <pc:sldMkLst>
          <pc:docMk/>
          <pc:sldMk cId="3143876847" sldId="314"/>
        </pc:sldMkLst>
        <pc:spChg chg="add mod">
          <ac:chgData name="Antonino Puglisi - UKRI" userId="96257359-81e3-4bec-8cb6-1ed91ba2e15b" providerId="ADAL" clId="{8374A985-8E77-4DCD-BEDE-3560BCD9E866}" dt="2026-01-23T10:56:27.991" v="230" actId="1076"/>
          <ac:spMkLst>
            <pc:docMk/>
            <pc:sldMk cId="3143876847" sldId="314"/>
            <ac:spMk id="3" creationId="{9451AE03-C248-BAF7-77BB-1C5A06B390BF}"/>
          </ac:spMkLst>
        </pc:spChg>
        <pc:spChg chg="add mod">
          <ac:chgData name="Antonino Puglisi - UKRI" userId="96257359-81e3-4bec-8cb6-1ed91ba2e15b" providerId="ADAL" clId="{8374A985-8E77-4DCD-BEDE-3560BCD9E866}" dt="2026-01-23T10:56:08.057" v="219" actId="207"/>
          <ac:spMkLst>
            <pc:docMk/>
            <pc:sldMk cId="3143876847" sldId="314"/>
            <ac:spMk id="6" creationId="{C4A4CE3F-3410-4723-0B41-73AB9DBD0919}"/>
          </ac:spMkLst>
        </pc:spChg>
        <pc:spChg chg="add mod">
          <ac:chgData name="Antonino Puglisi - UKRI" userId="96257359-81e3-4bec-8cb6-1ed91ba2e15b" providerId="ADAL" clId="{8374A985-8E77-4DCD-BEDE-3560BCD9E866}" dt="2026-01-23T10:56:08.057" v="219" actId="207"/>
          <ac:spMkLst>
            <pc:docMk/>
            <pc:sldMk cId="3143876847" sldId="314"/>
            <ac:spMk id="11" creationId="{22DE4AF2-B560-577E-B43C-CF797004F55C}"/>
          </ac:spMkLst>
        </pc:spChg>
        <pc:spChg chg="add mod">
          <ac:chgData name="Antonino Puglisi - UKRI" userId="96257359-81e3-4bec-8cb6-1ed91ba2e15b" providerId="ADAL" clId="{8374A985-8E77-4DCD-BEDE-3560BCD9E866}" dt="2026-01-23T10:56:08.057" v="219" actId="207"/>
          <ac:spMkLst>
            <pc:docMk/>
            <pc:sldMk cId="3143876847" sldId="314"/>
            <ac:spMk id="12" creationId="{C1FAF4A2-CF09-C48F-1D6F-F77452C97D0B}"/>
          </ac:spMkLst>
        </pc:spChg>
        <pc:picChg chg="add mod">
          <ac:chgData name="Antonino Puglisi - UKRI" userId="96257359-81e3-4bec-8cb6-1ed91ba2e15b" providerId="ADAL" clId="{8374A985-8E77-4DCD-BEDE-3560BCD9E866}" dt="2026-01-23T10:56:00.763" v="217"/>
          <ac:picMkLst>
            <pc:docMk/>
            <pc:sldMk cId="3143876847" sldId="314"/>
            <ac:picMk id="10" creationId="{4A49374B-6593-0D48-A65A-99B0503794EB}"/>
          </ac:picMkLst>
        </pc:picChg>
      </pc:sldChg>
      <pc:sldMasterChg chg="delSldLayout">
        <pc:chgData name="Antonino Puglisi - UKRI" userId="96257359-81e3-4bec-8cb6-1ed91ba2e15b" providerId="ADAL" clId="{8374A985-8E77-4DCD-BEDE-3560BCD9E866}" dt="2026-01-22T16:59:34.509" v="10" actId="47"/>
        <pc:sldMasterMkLst>
          <pc:docMk/>
          <pc:sldMasterMk cId="3554792916" sldId="2147483670"/>
        </pc:sldMasterMkLst>
        <pc:sldLayoutChg chg="del">
          <pc:chgData name="Antonino Puglisi - UKRI" userId="96257359-81e3-4bec-8cb6-1ed91ba2e15b" providerId="ADAL" clId="{8374A985-8E77-4DCD-BEDE-3560BCD9E866}" dt="2026-01-22T16:59:34.509" v="10" actId="47"/>
          <pc:sldLayoutMkLst>
            <pc:docMk/>
            <pc:sldMasterMk cId="3554792916" sldId="2147483670"/>
            <pc:sldLayoutMk cId="2915182983" sldId="214748369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E9A4A-3203-D544-A0F2-9B4A7A1B021E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3BA1D-A00F-DB41-84DA-BE26C485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abstract pattern can be removed or repositioned if required. Be careful to ‘Send to Back’ so that it does not obscure any important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DA5EA-BD06-FBB9-A124-5CD419CCC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547E00-06D9-EAF8-A3A8-758A1B9612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6A1472-E6BC-2BF4-3DFC-56737BA3D8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Feel free to replace the image with your own.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9C10E-151C-17F5-A4E9-A0A5EADF93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34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214FF-1BEC-608B-2278-AC4C1125A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3CE605-CC04-0F1E-EFF2-F1E9337847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BFA947-34DA-E822-84CE-DDAF6F3E46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abstract pattern can be removed or repositioned if required. Be careful to ‘Send to Back’ so that it does not obscure any important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DDDB6-C01B-BD63-8571-7DAFF9BE5E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53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63454-43BD-CACD-032E-09A1DD46E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CC5019-7E22-19C9-5471-3BEDB0AF95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605414-D7E5-5224-46FF-25CAB2E637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Feel free to replace the image with your own.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82485-D813-72B5-C40D-F1BA8DFF81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25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2A87C-0A9B-DFD2-92B2-C70FB572F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19A2CD-8019-9875-4090-8D0D9CAB69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1038D7-DC50-E6CF-CE99-FEED82E489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abstract pattern can be removed or repositioned if required. Be careful to ‘Send to Back’ so that it does not obscure any important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6A377-4842-DFCF-46F8-241B43FBE3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85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DD091-DEF1-C9B2-5321-7F402FB58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C27A56-7A87-56D9-6032-11EF3E9D97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F601A9-C252-B9EB-BE5D-DC9A696FE1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Feel free to replace the image with your own.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52EDB-3B28-EA07-0A90-FB381CC3B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4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abstract pattern can be removed or repositioned if required. Be careful to ‘Send to Back’ so that it does not obscure any important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85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abstract pattern can be removed or repositioned if required. Be careful to ‘Send to Back’ so that it does not obscure any important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5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To replace with a photo of your own: </a:t>
            </a:r>
            <a:r>
              <a:rPr lang="en-US" b="1"/>
              <a:t>1)</a:t>
            </a:r>
            <a:r>
              <a:rPr lang="en-US"/>
              <a:t> Send the geometric shape overlay to the back – </a:t>
            </a:r>
            <a:r>
              <a:rPr lang="en-US" i="1"/>
              <a:t>Right-Click &gt; Send to Back &gt; Send to Back</a:t>
            </a:r>
            <a:r>
              <a:rPr lang="en-US"/>
              <a:t>. </a:t>
            </a:r>
            <a:r>
              <a:rPr lang="en-US" b="1"/>
              <a:t>2) </a:t>
            </a:r>
            <a:r>
              <a:rPr lang="en-US"/>
              <a:t>Replace image – use the guides provided to correctly position it. </a:t>
            </a:r>
            <a:r>
              <a:rPr lang="en-US" b="1"/>
              <a:t>3) </a:t>
            </a:r>
            <a:r>
              <a:rPr lang="en-US"/>
              <a:t>Send your image to the back so that the geometric overlay re-appears over the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20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abstract pattern can be removed or repositioned if required. Be careful to ‘Send to Back’ so that it does not obscure any important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20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Please replace photo of presenter with a portrait of your own. </a:t>
            </a:r>
            <a:r>
              <a:rPr lang="en-US" b="1"/>
              <a:t>1)</a:t>
            </a:r>
            <a:r>
              <a:rPr lang="en-US"/>
              <a:t> Send the geometric shape overlay to the back – </a:t>
            </a:r>
            <a:r>
              <a:rPr lang="en-US" i="1"/>
              <a:t>Right-Click &gt; Send to Back &gt; Send to Back</a:t>
            </a:r>
            <a:r>
              <a:rPr lang="en-US"/>
              <a:t>. </a:t>
            </a:r>
            <a:r>
              <a:rPr lang="en-US" b="1"/>
              <a:t>2) </a:t>
            </a:r>
            <a:r>
              <a:rPr lang="en-US"/>
              <a:t>Replace image – use the guides provided to correctly position it. </a:t>
            </a:r>
            <a:r>
              <a:rPr lang="en-US" b="1"/>
              <a:t>3) </a:t>
            </a:r>
            <a:r>
              <a:rPr lang="en-US"/>
              <a:t>Send your portrait to the back so that the geometric overlay re-appears over the portrait.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09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DB6E6-7177-9AF5-9479-5E72D6C66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58FC30-AA3A-A51B-3ACD-B80DDD85F6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998581-43C2-4CDF-EBCF-8D39D4F660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abstract pattern can be removed or repositioned if required. Be careful to ‘Send to Back’ so that it does not obscure any important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72270-0E20-0CC5-0715-3D2AE3B82B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61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Feel free to replace the image with your 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82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3F2DB-5240-A630-F0F5-1264C9866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D617CB-576B-7D24-7BEA-90F349F2CE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7177A8-3A29-732B-93BC-A5BEA5335B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Feel free to replace the image with your own.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93E67-4456-950F-1A02-26254AAA96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88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6A560-1420-78C9-0ED9-AA74F7E77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7C2C2A-4560-801D-20D1-1355D3361D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4BFEE9-89C2-C2BE-A11C-72D1ADBB0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Feel free to replace the image with your own.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9659A-6B19-92AF-AADF-405F67C64E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52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69348-E908-7BF0-DCA8-40DD3BFDA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A71C54-C0C0-ACE0-F5CA-845F53ABB9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3548A2-597F-9E61-0A8C-632FBC43B6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Feel free to replace the image with your own.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EA108-30DC-C1A9-9B62-EC1CA02B4A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33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20DFF-3916-0B4A-B84D-C2732ED5B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D0D351-91F7-034E-968A-A3236723A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DB3A1-7179-F645-AF8C-E9B7D327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41B01-8BA8-D244-8516-6EB84BFC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78062-78FD-9E44-A81E-5AC98CA5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2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C5EF6-5D89-7748-8596-F9E2BEE5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E38CE-7FD6-404C-8276-09E2D0F8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28EE1-CB37-144D-BE53-35FE26E5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4CB85-7467-EA41-A01C-8988111E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3341E-21F0-8D49-B5F4-16F60978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D5F80C-7E89-704E-BEBB-76DF8087D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0698D-BB01-DC4A-A5BE-861A384CF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90F05-0F2E-E840-8B45-E403A2D0F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E417-1044-134B-ABF1-7DCB00F4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84E22-19D9-5847-BE52-92951EBF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30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948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688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20DFF-3916-0B4A-B84D-C2732ED5B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D0D351-91F7-034E-968A-A3236723A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DB3A1-7179-F645-AF8C-E9B7D3272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41B01-8BA8-D244-8516-6EB84BFC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78062-78FD-9E44-A81E-5AC98CA5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26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FD0F-BC89-3341-BEF5-1C56B0E6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30D44-0215-D248-87ED-89277D0BC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BFADF-3CB1-A44C-A2BE-79E6880D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9675D-AB04-8348-BE44-CE18BB8F2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96C95-E4FD-8142-B065-C128516E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35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0079-1CA4-4747-95A0-88F2B309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DFF59-B037-E445-86E1-DC2169C35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3F387-F019-4F48-9FC8-031E1F1A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F4C4-5D7A-0C45-B394-F72F7480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34801-F295-7648-9713-ED70A1A5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14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DB49-3F42-BD41-B31C-4ED4614E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F9892-C65C-5E4F-A21B-1F7490174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E25AB-2711-944A-86B2-1DEA345D7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8C173-458B-D340-B1B3-C76C2CB7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CA2E5-F12B-BA4A-99A2-E45BC2ADA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94777-B486-9545-9F85-24D9787C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80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095E-DBC4-CA45-BC5A-FA250603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85C2B-C1DD-4D4E-9481-F67788B52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65ADB-0A3A-264A-B3F2-C9FE34C9E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5BF135-216A-404E-9046-77061A75D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FF0F6-2BF2-5644-BAE0-5B1D19CADB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F68C1-9101-FE4C-946A-BECA5AE7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A5FA9-2C6B-C94B-AB41-BEA609963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FE26E6-F856-6C4B-B612-DB42F5B9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4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6DE6-A1A7-9D40-837D-43CAE9D4D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07D814-0F37-7045-BF9E-76EF7EF4E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E4044-FEE8-0E48-AAC0-309063E2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2B29F-4371-D14C-8FFB-2863B3B2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2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FD0F-BC89-3341-BEF5-1C56B0E6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30D44-0215-D248-87ED-89277D0BC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BFADF-3CB1-A44C-A2BE-79E6880D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9675D-AB04-8348-BE44-CE18BB8F2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96C95-E4FD-8142-B065-C128516E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93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13D379-6B66-4C43-8C11-027452FE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BB4D2-2BBB-5E4B-8DBA-14070135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D3CEE-6069-BA46-BC1C-D1DD9264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3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E275-3175-8940-8941-B73F9487F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8D4FF-6DB8-CB47-84EE-F800EABE2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A7C96-7710-754F-859E-3324D5BB2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5DE5A-17BC-A14B-BE2D-3C65DA82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98738-4EC7-1A4C-BC62-FA434DD7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C443E-082B-F54C-A3E9-C32507B6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23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17BAB-D57F-5A41-9396-E5E951E94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103D9-54E1-8248-8ED4-933DC986C6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CF96C-B930-C341-9E97-F2332D0BF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1E317-DA57-D046-BED1-C068CDB5D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D388F-32AC-9544-AB6D-949EB044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30145-CB91-184B-9F8E-EE37057F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99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C5EF6-5D89-7748-8596-F9E2BEE5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E38CE-7FD6-404C-8276-09E2D0F8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28EE1-CB37-144D-BE53-35FE26E5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4CB85-7467-EA41-A01C-8988111E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3341E-21F0-8D49-B5F4-16F60978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8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D5F80C-7E89-704E-BEBB-76DF8087D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0698D-BB01-DC4A-A5BE-861A384CF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90F05-0F2E-E840-8B45-E403A2D0F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E417-1044-134B-ABF1-7DCB00F4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84E22-19D9-5847-BE52-92951EBF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8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0079-1CA4-4747-95A0-88F2B309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DFF59-B037-E445-86E1-DC2169C35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493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3F387-F019-4F48-9FC8-031E1F1A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F4C4-5D7A-0C45-B394-F72F7480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34801-F295-7648-9713-ED70A1A5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8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DB49-3F42-BD41-B31C-4ED4614E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F9892-C65C-5E4F-A21B-1F7490174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793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E25AB-2711-944A-86B2-1DEA345D7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793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8C173-458B-D340-B1B3-C76C2CB7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CA2E5-F12B-BA4A-99A2-E45BC2ADA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94777-B486-9545-9F85-24D9787C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7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095E-DBC4-CA45-BC5A-FA250603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85C2B-C1DD-4D4E-9481-F67788B52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65ADB-0A3A-264A-B3F2-C9FE34C9E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0145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5BF135-216A-404E-9046-77061A75D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FF0F6-2BF2-5644-BAE0-5B1D19CADB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0145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F68C1-9101-FE4C-946A-BECA5AE7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A5FA9-2C6B-C94B-AB41-BEA609963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FE26E6-F856-6C4B-B612-DB42F5B9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6DE6-A1A7-9D40-837D-43CAE9D4D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07D814-0F37-7045-BF9E-76EF7EF4E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E4044-FEE8-0E48-AAC0-309063E2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2B29F-4371-D14C-8FFB-2863B3B2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0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13D379-6B66-4C43-8C11-027452FE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1BB4D2-2BBB-5E4B-8DBA-14070135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D3CEE-6069-BA46-BC1C-D1DD9264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6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E275-3175-8940-8941-B73F9487F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8D4FF-6DB8-CB47-84EE-F800EABE2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A7C96-7710-754F-859E-3324D5BB2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5DE5A-17BC-A14B-BE2D-3C65DA82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98738-4EC7-1A4C-BC62-FA434DD7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C443E-082B-F54C-A3E9-C32507B6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6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17BAB-D57F-5A41-9396-E5E951E94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103D9-54E1-8248-8ED4-933DC986C6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CF96C-B930-C341-9E97-F2332D0BF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1E317-DA57-D046-BED1-C068CDB5D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F251-E918-784C-8717-1F0B733AA66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D388F-32AC-9544-AB6D-949EB044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30145-CB91-184B-9F8E-EE37057F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4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F8F165-EA3E-BE4D-A166-E1808E69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08D52-24AA-2746-B1C0-CFEBF6943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96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6DB20-01DB-D84C-A74D-2C16DBBEB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EF251-E918-784C-8717-1F0B733AA66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6315B-BB5B-9F4C-96E0-DAFAB644F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D7268-6812-EE40-A071-66B15A59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D00EF-584A-B74E-9B07-9D59591082B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5871124"/>
            <a:ext cx="1645372" cy="48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9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95" r:id="rId12"/>
    <p:sldLayoutId id="214748366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itchFamily="2" charset="2"/>
        <a:buChar char="§"/>
        <a:defRPr sz="2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4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0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F8F165-EA3E-BE4D-A166-E1808E69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08D52-24AA-2746-B1C0-CFEBF6943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6DB20-01DB-D84C-A74D-2C16DBBEB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EF251-E918-784C-8717-1F0B733AA66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6315B-BB5B-9F4C-96E0-DAFAB644F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D7268-6812-EE40-A071-66B15A59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B49ED-3BDC-B645-964C-10CAC51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4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itchFamily="2" charset="2"/>
        <a:buChar char="§"/>
        <a:defRPr sz="2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4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0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hyperlink" Target="Webinar%20on%20ERC%20Work%20Programme%202026%20-%20Part%20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hyperlink" Target="Webinar%20on%20ERC%202026%20Work%20Programme%20|%20Part%202" TargetMode="External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hyperlink" Target="https://erc.europa.eu/system/files/2025-09/Changes_to_ERC_evaluation_procedures_background_rationale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14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5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3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evice&#10;&#10;Description automatically generated">
            <a:extLst>
              <a:ext uri="{FF2B5EF4-FFF2-40B4-BE49-F238E27FC236}">
                <a16:creationId xmlns:a16="http://schemas.microsoft.com/office/drawing/2014/main" id="{A86CDE00-9165-4C95-BDF5-03A14F2377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70"/>
          <a:stretch/>
        </p:blipFill>
        <p:spPr>
          <a:xfrm rot="10800000">
            <a:off x="7256046" y="0"/>
            <a:ext cx="4935954" cy="69157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887F58-63AF-3E41-BF37-91740753F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805" y="92817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D5F4A1-72C1-B64A-B6C8-5B8230A2F4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512763"/>
            <a:ext cx="3302358" cy="971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E48954-942C-1C4C-818E-BEF11B1D1890}"/>
              </a:ext>
            </a:extLst>
          </p:cNvPr>
          <p:cNvSpPr txBox="1"/>
          <p:nvPr/>
        </p:nvSpPr>
        <p:spPr>
          <a:xfrm>
            <a:off x="1366033" y="2160730"/>
            <a:ext cx="8316591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Novelties in the ERC funding opportunities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16C876-2514-2E47-9712-09D7232D75F4}"/>
              </a:ext>
            </a:extLst>
          </p:cNvPr>
          <p:cNvSpPr/>
          <p:nvPr/>
        </p:nvSpPr>
        <p:spPr>
          <a:xfrm>
            <a:off x="1438205" y="4076556"/>
            <a:ext cx="68942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 Europe Research Manager Event</a:t>
            </a:r>
          </a:p>
          <a:p>
            <a:r>
              <a:rPr lang="en-GB" sz="24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Leeds,12 February 2026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B15475-46FF-D247-CE33-5AD2F918334D}"/>
              </a:ext>
            </a:extLst>
          </p:cNvPr>
          <p:cNvGrpSpPr/>
          <p:nvPr/>
        </p:nvGrpSpPr>
        <p:grpSpPr>
          <a:xfrm>
            <a:off x="11115040" y="273539"/>
            <a:ext cx="1076960" cy="284480"/>
            <a:chOff x="8067039" y="6431281"/>
            <a:chExt cx="1076960" cy="2844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68938A1-B30B-2247-2FA3-29356E0E4E0C}"/>
                </a:ext>
              </a:extLst>
            </p:cNvPr>
            <p:cNvSpPr/>
            <p:nvPr/>
          </p:nvSpPr>
          <p:spPr>
            <a:xfrm>
              <a:off x="8067039" y="6431281"/>
              <a:ext cx="1076960" cy="284480"/>
            </a:xfrm>
            <a:prstGeom prst="rect">
              <a:avLst/>
            </a:prstGeom>
            <a:solidFill>
              <a:srgbClr val="F1F2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 descr="A black and grey logo&#10;&#10;Description automatically generated with medium confidence">
              <a:extLst>
                <a:ext uri="{FF2B5EF4-FFF2-40B4-BE49-F238E27FC236}">
                  <a16:creationId xmlns:a16="http://schemas.microsoft.com/office/drawing/2014/main" id="{78844E54-03D8-F9AF-1BA5-F96608EF0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42999" y="6480241"/>
              <a:ext cx="766407" cy="204315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4C0E399-4463-7101-78A4-B1C28D1AD67E}"/>
              </a:ext>
            </a:extLst>
          </p:cNvPr>
          <p:cNvSpPr/>
          <p:nvPr/>
        </p:nvSpPr>
        <p:spPr>
          <a:xfrm>
            <a:off x="1438205" y="5686770"/>
            <a:ext cx="8959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Antonino Puglisi | UK National Contact Point for the ERC</a:t>
            </a:r>
          </a:p>
        </p:txBody>
      </p:sp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2C9E88-C860-6C83-0C5E-92D27D965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lendar with numbers and dates&#10;&#10;AI-generated content may be incorrect.">
            <a:extLst>
              <a:ext uri="{FF2B5EF4-FFF2-40B4-BE49-F238E27FC236}">
                <a16:creationId xmlns:a16="http://schemas.microsoft.com/office/drawing/2014/main" id="{DC2128CB-865D-97E4-E467-8C4C26670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675" y="1325098"/>
            <a:ext cx="5914078" cy="4790403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8552184-376C-3884-D5C8-76F3CBDC9D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0037"/>
          <a:stretch/>
        </p:blipFill>
        <p:spPr>
          <a:xfrm rot="1519994">
            <a:off x="4173930" y="1548115"/>
            <a:ext cx="474444" cy="379377"/>
          </a:xfrm>
          <a:prstGeom prst="rect">
            <a:avLst/>
          </a:prstGeom>
        </p:spPr>
      </p:pic>
      <p:pic>
        <p:nvPicPr>
          <p:cNvPr id="9" name="Picture 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CD1D142-3A70-231B-0789-28C98AAFB8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0037"/>
          <a:stretch/>
        </p:blipFill>
        <p:spPr>
          <a:xfrm rot="1519994">
            <a:off x="7686025" y="1564099"/>
            <a:ext cx="474444" cy="379377"/>
          </a:xfrm>
          <a:prstGeom prst="rect">
            <a:avLst/>
          </a:prstGeom>
        </p:spPr>
      </p:pic>
      <p:pic>
        <p:nvPicPr>
          <p:cNvPr id="11" name="Picture 1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355A4B1-5AB5-C924-2475-FA8F15FCE5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6021"/>
          <a:stretch/>
        </p:blipFill>
        <p:spPr>
          <a:xfrm>
            <a:off x="6445552" y="1535114"/>
            <a:ext cx="524718" cy="440654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E1EE5D9-E34E-5142-F976-03C22A69D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172525"/>
              </p:ext>
            </p:extLst>
          </p:nvPr>
        </p:nvGraphicFramePr>
        <p:xfrm>
          <a:off x="8094381" y="1343773"/>
          <a:ext cx="1376476" cy="4711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476">
                  <a:extLst>
                    <a:ext uri="{9D8B030D-6E8A-4147-A177-3AD203B41FA5}">
                      <a16:colId xmlns:a16="http://schemas.microsoft.com/office/drawing/2014/main" val="2690326636"/>
                    </a:ext>
                  </a:extLst>
                </a:gridCol>
              </a:tblGrid>
              <a:tr h="572741">
                <a:tc>
                  <a:txBody>
                    <a:bodyPr/>
                    <a:lstStyle/>
                    <a:p>
                      <a:pPr algn="ctr"/>
                      <a:r>
                        <a:rPr lang="it-IT" sz="1400" i="0" dirty="0">
                          <a:solidFill>
                            <a:schemeClr val="tx1"/>
                          </a:solidFill>
                        </a:rPr>
                        <a:t>ERC Plus</a:t>
                      </a:r>
                      <a:endParaRPr lang="en-GB" sz="1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905344"/>
                  </a:ext>
                </a:extLst>
              </a:tr>
              <a:tr h="312273">
                <a:tc>
                  <a:txBody>
                    <a:bodyPr/>
                    <a:lstStyle/>
                    <a:p>
                      <a:pPr algn="ctr"/>
                      <a:r>
                        <a:rPr lang="it-IT" sz="1100" i="0" dirty="0">
                          <a:solidFill>
                            <a:schemeClr val="tx1"/>
                          </a:solidFill>
                        </a:rPr>
                        <a:t>ERC-2026-Plus</a:t>
                      </a:r>
                      <a:endParaRPr lang="en-GB" sz="11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03560"/>
                  </a:ext>
                </a:extLst>
              </a:tr>
              <a:tr h="369725">
                <a:tc>
                  <a:txBody>
                    <a:bodyPr/>
                    <a:lstStyle/>
                    <a:p>
                      <a:pPr algn="ctr"/>
                      <a:r>
                        <a:rPr lang="it-IT" sz="1100" i="0" dirty="0">
                          <a:solidFill>
                            <a:schemeClr val="tx1"/>
                          </a:solidFill>
                        </a:rPr>
                        <a:t>2 June 2026</a:t>
                      </a:r>
                      <a:endParaRPr lang="en-GB" sz="11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05189"/>
                  </a:ext>
                </a:extLst>
              </a:tr>
              <a:tr h="4208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i="0" dirty="0">
                          <a:solidFill>
                            <a:schemeClr val="tx1"/>
                          </a:solidFill>
                        </a:rPr>
                        <a:t>2 September 2026</a:t>
                      </a:r>
                      <a:endParaRPr lang="en-GB" sz="11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059737"/>
                  </a:ext>
                </a:extLst>
              </a:tr>
              <a:tr h="384227">
                <a:tc>
                  <a:txBody>
                    <a:bodyPr/>
                    <a:lstStyle/>
                    <a:p>
                      <a:pPr algn="ctr"/>
                      <a:r>
                        <a:rPr lang="it-IT" sz="1100" i="0" dirty="0">
                          <a:solidFill>
                            <a:schemeClr val="tx1"/>
                          </a:solidFill>
                        </a:rPr>
                        <a:t>210</a:t>
                      </a:r>
                      <a:endParaRPr lang="en-GB" sz="11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441436"/>
                  </a:ext>
                </a:extLst>
              </a:tr>
              <a:tr h="519150">
                <a:tc>
                  <a:txBody>
                    <a:bodyPr/>
                    <a:lstStyle/>
                    <a:p>
                      <a:pPr algn="ctr"/>
                      <a:r>
                        <a:rPr lang="it-IT" sz="1100" i="0" dirty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GB" sz="11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600051"/>
                  </a:ext>
                </a:extLst>
              </a:tr>
              <a:tr h="511163">
                <a:tc>
                  <a:txBody>
                    <a:bodyPr/>
                    <a:lstStyle/>
                    <a:p>
                      <a:pPr algn="ctr"/>
                      <a:r>
                        <a:rPr lang="it-IT" sz="1100" i="0" dirty="0">
                          <a:solidFill>
                            <a:schemeClr val="tx1"/>
                          </a:solidFill>
                        </a:rPr>
                        <a:t>16 Feb 2027</a:t>
                      </a:r>
                      <a:endParaRPr lang="en-GB" sz="11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768077"/>
                  </a:ext>
                </a:extLst>
              </a:tr>
              <a:tr h="543111">
                <a:tc>
                  <a:txBody>
                    <a:bodyPr/>
                    <a:lstStyle/>
                    <a:p>
                      <a:pPr algn="ctr"/>
                      <a:r>
                        <a:rPr lang="it-IT" sz="1100" i="0" dirty="0">
                          <a:solidFill>
                            <a:schemeClr val="tx1"/>
                          </a:solidFill>
                        </a:rPr>
                        <a:t>15 June 2027</a:t>
                      </a:r>
                      <a:endParaRPr lang="en-GB" sz="11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12560"/>
                  </a:ext>
                </a:extLst>
              </a:tr>
              <a:tr h="527137">
                <a:tc>
                  <a:txBody>
                    <a:bodyPr/>
                    <a:lstStyle/>
                    <a:p>
                      <a:pPr algn="ctr"/>
                      <a:r>
                        <a:rPr lang="it-IT" sz="1100" i="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11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070229"/>
                  </a:ext>
                </a:extLst>
              </a:tr>
              <a:tr h="550991">
                <a:tc>
                  <a:txBody>
                    <a:bodyPr/>
                    <a:lstStyle/>
                    <a:p>
                      <a:pPr algn="ctr"/>
                      <a:r>
                        <a:rPr lang="it-IT" sz="1100" i="0" dirty="0">
                          <a:solidFill>
                            <a:schemeClr val="tx1"/>
                          </a:solidFill>
                        </a:rPr>
                        <a:t>13 Oct 2027</a:t>
                      </a:r>
                      <a:endParaRPr lang="en-GB" sz="11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566903"/>
                  </a:ext>
                </a:extLst>
              </a:tr>
            </a:tbl>
          </a:graphicData>
        </a:graphic>
      </p:graphicFrame>
      <p:pic>
        <p:nvPicPr>
          <p:cNvPr id="13" name="Picture 1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FE471E5-FE26-027D-4847-8F02972251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6021"/>
          <a:stretch/>
        </p:blipFill>
        <p:spPr>
          <a:xfrm>
            <a:off x="8832298" y="1517476"/>
            <a:ext cx="524718" cy="440654"/>
          </a:xfrm>
          <a:prstGeom prst="rect">
            <a:avLst/>
          </a:prstGeom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A9B42976-5565-5DF4-2F51-745D40CF23D4}"/>
              </a:ext>
            </a:extLst>
          </p:cNvPr>
          <p:cNvSpPr txBox="1">
            <a:spLocks/>
          </p:cNvSpPr>
          <p:nvPr/>
        </p:nvSpPr>
        <p:spPr>
          <a:xfrm>
            <a:off x="1498416" y="288485"/>
            <a:ext cx="8695488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ERC | 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2026 WP Calls Calendar</a:t>
            </a:r>
          </a:p>
        </p:txBody>
      </p:sp>
      <p:pic>
        <p:nvPicPr>
          <p:cNvPr id="17" name="Picture 1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30F8D58-A7D9-5D6E-BE2C-9F98A9AA60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0037"/>
          <a:stretch/>
        </p:blipFill>
        <p:spPr>
          <a:xfrm rot="1519994">
            <a:off x="5349164" y="1576645"/>
            <a:ext cx="474444" cy="37937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428B723-7982-D344-7B24-9D69FC4C1026}"/>
              </a:ext>
            </a:extLst>
          </p:cNvPr>
          <p:cNvGrpSpPr/>
          <p:nvPr/>
        </p:nvGrpSpPr>
        <p:grpSpPr>
          <a:xfrm>
            <a:off x="11115040" y="273539"/>
            <a:ext cx="1076960" cy="284480"/>
            <a:chOff x="8067039" y="6431281"/>
            <a:chExt cx="1076960" cy="28448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33DECCD-70E0-BAA5-2C07-B3C06633E61B}"/>
                </a:ext>
              </a:extLst>
            </p:cNvPr>
            <p:cNvSpPr/>
            <p:nvPr/>
          </p:nvSpPr>
          <p:spPr>
            <a:xfrm>
              <a:off x="8067039" y="6431281"/>
              <a:ext cx="1076960" cy="284480"/>
            </a:xfrm>
            <a:prstGeom prst="rect">
              <a:avLst/>
            </a:prstGeom>
            <a:solidFill>
              <a:srgbClr val="F1F2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 descr="A black and grey logo&#10;&#10;Description automatically generated with medium confidence">
              <a:extLst>
                <a:ext uri="{FF2B5EF4-FFF2-40B4-BE49-F238E27FC236}">
                  <a16:creationId xmlns:a16="http://schemas.microsoft.com/office/drawing/2014/main" id="{0574D01D-B659-9CD8-70A0-A34E325C2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42999" y="6480241"/>
              <a:ext cx="766407" cy="204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359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FDDEE0-858C-C4A0-2A44-E3BC741D7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AE474-2E3A-03D6-4A40-3132ECE363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227"/>
          <a:stretch/>
        </p:blipFill>
        <p:spPr>
          <a:xfrm>
            <a:off x="7342908" y="0"/>
            <a:ext cx="484909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79AF7A-BFD7-C5F5-514E-D4A134F0180F}"/>
              </a:ext>
            </a:extLst>
          </p:cNvPr>
          <p:cNvSpPr txBox="1"/>
          <p:nvPr/>
        </p:nvSpPr>
        <p:spPr>
          <a:xfrm>
            <a:off x="1383998" y="2160730"/>
            <a:ext cx="8316591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800" b="1" spc="-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in the proposal 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B375E-51BC-54AE-9A19-1510B78DB1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512763"/>
            <a:ext cx="3302358" cy="97155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875FF83-B750-80A7-56A7-01E472702522}"/>
              </a:ext>
            </a:extLst>
          </p:cNvPr>
          <p:cNvGrpSpPr/>
          <p:nvPr/>
        </p:nvGrpSpPr>
        <p:grpSpPr>
          <a:xfrm>
            <a:off x="11115040" y="273539"/>
            <a:ext cx="1076960" cy="284480"/>
            <a:chOff x="8067039" y="6431281"/>
            <a:chExt cx="1076960" cy="2844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E2A9C5D-7211-FE27-DD65-2EAFF9239194}"/>
                </a:ext>
              </a:extLst>
            </p:cNvPr>
            <p:cNvSpPr/>
            <p:nvPr/>
          </p:nvSpPr>
          <p:spPr>
            <a:xfrm>
              <a:off x="8067039" y="6431281"/>
              <a:ext cx="1076960" cy="284480"/>
            </a:xfrm>
            <a:prstGeom prst="rect">
              <a:avLst/>
            </a:prstGeom>
            <a:solidFill>
              <a:srgbClr val="F1F2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 descr="A black and grey logo&#10;&#10;Description automatically generated with medium confidence">
              <a:extLst>
                <a:ext uri="{FF2B5EF4-FFF2-40B4-BE49-F238E27FC236}">
                  <a16:creationId xmlns:a16="http://schemas.microsoft.com/office/drawing/2014/main" id="{F380BB52-4811-F0DD-D4ED-47D0FAE66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42999" y="6480241"/>
              <a:ext cx="766407" cy="204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1335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4B926EA-F569-6D56-F3ED-90A4F11211C3}"/>
              </a:ext>
            </a:extLst>
          </p:cNvPr>
          <p:cNvGrpSpPr/>
          <p:nvPr/>
        </p:nvGrpSpPr>
        <p:grpSpPr>
          <a:xfrm>
            <a:off x="11115040" y="273539"/>
            <a:ext cx="1076960" cy="284480"/>
            <a:chOff x="8067039" y="6431281"/>
            <a:chExt cx="1076960" cy="2844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128D291-1D00-30F1-2B75-D9C9775D0B83}"/>
                </a:ext>
              </a:extLst>
            </p:cNvPr>
            <p:cNvSpPr/>
            <p:nvPr/>
          </p:nvSpPr>
          <p:spPr>
            <a:xfrm>
              <a:off x="8067039" y="6431281"/>
              <a:ext cx="1076960" cy="284480"/>
            </a:xfrm>
            <a:prstGeom prst="rect">
              <a:avLst/>
            </a:prstGeom>
            <a:solidFill>
              <a:srgbClr val="F1F2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 descr="A black and grey logo&#10;&#10;Description automatically generated with medium confidence">
              <a:extLst>
                <a:ext uri="{FF2B5EF4-FFF2-40B4-BE49-F238E27FC236}">
                  <a16:creationId xmlns:a16="http://schemas.microsoft.com/office/drawing/2014/main" id="{CFAB0E85-9AF3-20BA-6E52-E925EAAAD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42999" y="6480241"/>
              <a:ext cx="766407" cy="204315"/>
            </a:xfrm>
            <a:prstGeom prst="rect">
              <a:avLst/>
            </a:prstGeom>
          </p:spPr>
        </p:pic>
      </p:grpSp>
      <p:pic>
        <p:nvPicPr>
          <p:cNvPr id="3" name="Picture 2" descr="ERC Logos &amp; Brand Guidelines – Official Visual Identity Assets">
            <a:extLst>
              <a:ext uri="{FF2B5EF4-FFF2-40B4-BE49-F238E27FC236}">
                <a16:creationId xmlns:a16="http://schemas.microsoft.com/office/drawing/2014/main" id="{F741C5F2-2290-E008-0339-34B9218D1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" r="-4" b="27967"/>
          <a:stretch>
            <a:fillRect/>
          </a:stretch>
        </p:blipFill>
        <p:spPr bwMode="auto">
          <a:xfrm>
            <a:off x="5564259" y="5019017"/>
            <a:ext cx="2044736" cy="1391423"/>
          </a:xfrm>
          <a:custGeom>
            <a:avLst/>
            <a:gdLst/>
            <a:ahLst/>
            <a:cxnLst/>
            <a:rect l="l" t="t" r="r" b="b"/>
            <a:pathLst>
              <a:path w="6006950" h="4200116">
                <a:moveTo>
                  <a:pt x="1035902" y="878"/>
                </a:moveTo>
                <a:cubicBezTo>
                  <a:pt x="1135908" y="5076"/>
                  <a:pt x="1234824" y="23223"/>
                  <a:pt x="1334526" y="31024"/>
                </a:cubicBezTo>
                <a:cubicBezTo>
                  <a:pt x="1429408" y="38508"/>
                  <a:pt x="1524290" y="49417"/>
                  <a:pt x="1619679" y="34449"/>
                </a:cubicBezTo>
                <a:cubicBezTo>
                  <a:pt x="1713242" y="21726"/>
                  <a:pt x="1807870" y="18745"/>
                  <a:pt x="1902041" y="25570"/>
                </a:cubicBezTo>
                <a:cubicBezTo>
                  <a:pt x="2006183" y="30770"/>
                  <a:pt x="2110071" y="48021"/>
                  <a:pt x="2214847" y="33561"/>
                </a:cubicBezTo>
                <a:cubicBezTo>
                  <a:pt x="2228052" y="32216"/>
                  <a:pt x="2241384" y="33954"/>
                  <a:pt x="2253790" y="38635"/>
                </a:cubicBezTo>
                <a:cubicBezTo>
                  <a:pt x="2294520" y="52169"/>
                  <a:pt x="2338397" y="53007"/>
                  <a:pt x="2379622" y="41045"/>
                </a:cubicBezTo>
                <a:cubicBezTo>
                  <a:pt x="2431756" y="27168"/>
                  <a:pt x="2486503" y="26254"/>
                  <a:pt x="2539069" y="38381"/>
                </a:cubicBezTo>
                <a:cubicBezTo>
                  <a:pt x="2617207" y="55379"/>
                  <a:pt x="2695598" y="72123"/>
                  <a:pt x="2776908" y="58169"/>
                </a:cubicBezTo>
                <a:cubicBezTo>
                  <a:pt x="2824222" y="50178"/>
                  <a:pt x="2868111" y="30770"/>
                  <a:pt x="2914791" y="21637"/>
                </a:cubicBezTo>
                <a:cubicBezTo>
                  <a:pt x="3049249" y="-4620"/>
                  <a:pt x="3184976" y="3244"/>
                  <a:pt x="3320703" y="12124"/>
                </a:cubicBezTo>
                <a:cubicBezTo>
                  <a:pt x="3453259" y="20876"/>
                  <a:pt x="3585179" y="38888"/>
                  <a:pt x="3718496" y="36225"/>
                </a:cubicBezTo>
                <a:cubicBezTo>
                  <a:pt x="3746884" y="36440"/>
                  <a:pt x="3775210" y="38812"/>
                  <a:pt x="3803230" y="43328"/>
                </a:cubicBezTo>
                <a:cubicBezTo>
                  <a:pt x="3907245" y="57028"/>
                  <a:pt x="4011767" y="69966"/>
                  <a:pt x="4114640" y="42313"/>
                </a:cubicBezTo>
                <a:cubicBezTo>
                  <a:pt x="4206871" y="17312"/>
                  <a:pt x="4303111" y="10677"/>
                  <a:pt x="4397891" y="22779"/>
                </a:cubicBezTo>
                <a:cubicBezTo>
                  <a:pt x="4522696" y="39130"/>
                  <a:pt x="4648846" y="42707"/>
                  <a:pt x="4774374" y="33434"/>
                </a:cubicBezTo>
                <a:cubicBezTo>
                  <a:pt x="4813773" y="29515"/>
                  <a:pt x="4853387" y="28107"/>
                  <a:pt x="4892977" y="29248"/>
                </a:cubicBezTo>
                <a:cubicBezTo>
                  <a:pt x="5181681" y="42440"/>
                  <a:pt x="5471273" y="25062"/>
                  <a:pt x="5759471" y="55759"/>
                </a:cubicBezTo>
                <a:cubicBezTo>
                  <a:pt x="5805028" y="61131"/>
                  <a:pt x="5850896" y="61524"/>
                  <a:pt x="5896277" y="57017"/>
                </a:cubicBezTo>
                <a:lnTo>
                  <a:pt x="6006950" y="33749"/>
                </a:lnTo>
                <a:lnTo>
                  <a:pt x="6006950" y="4200116"/>
                </a:lnTo>
                <a:lnTo>
                  <a:pt x="13501" y="4200116"/>
                </a:lnTo>
                <a:lnTo>
                  <a:pt x="28554" y="3862213"/>
                </a:lnTo>
                <a:cubicBezTo>
                  <a:pt x="30457" y="3736758"/>
                  <a:pt x="27411" y="3611386"/>
                  <a:pt x="15626" y="3486312"/>
                </a:cubicBezTo>
                <a:cubicBezTo>
                  <a:pt x="-847" y="3333707"/>
                  <a:pt x="-4304" y="3179990"/>
                  <a:pt x="5296" y="3026802"/>
                </a:cubicBezTo>
                <a:cubicBezTo>
                  <a:pt x="11786" y="2939137"/>
                  <a:pt x="18539" y="2851472"/>
                  <a:pt x="22776" y="2763676"/>
                </a:cubicBezTo>
                <a:cubicBezTo>
                  <a:pt x="28180" y="2638786"/>
                  <a:pt x="25173" y="2513673"/>
                  <a:pt x="13771" y="2389181"/>
                </a:cubicBezTo>
                <a:cubicBezTo>
                  <a:pt x="4237" y="2294247"/>
                  <a:pt x="3177" y="2198663"/>
                  <a:pt x="10593" y="2103543"/>
                </a:cubicBezTo>
                <a:cubicBezTo>
                  <a:pt x="25690" y="1941590"/>
                  <a:pt x="9931" y="1779636"/>
                  <a:pt x="5032" y="1617814"/>
                </a:cubicBezTo>
                <a:cubicBezTo>
                  <a:pt x="-3577" y="1320125"/>
                  <a:pt x="20393" y="1022570"/>
                  <a:pt x="9666" y="724882"/>
                </a:cubicBezTo>
                <a:cubicBezTo>
                  <a:pt x="3841" y="577627"/>
                  <a:pt x="16420" y="430504"/>
                  <a:pt x="9666" y="283249"/>
                </a:cubicBezTo>
                <a:cubicBezTo>
                  <a:pt x="6885" y="230875"/>
                  <a:pt x="4568" y="178502"/>
                  <a:pt x="3409" y="126111"/>
                </a:cubicBezTo>
                <a:lnTo>
                  <a:pt x="3819" y="33427"/>
                </a:lnTo>
                <a:lnTo>
                  <a:pt x="31797" y="28723"/>
                </a:lnTo>
                <a:cubicBezTo>
                  <a:pt x="147177" y="14068"/>
                  <a:pt x="264046" y="13354"/>
                  <a:pt x="379873" y="26711"/>
                </a:cubicBezTo>
                <a:cubicBezTo>
                  <a:pt x="443931" y="35083"/>
                  <a:pt x="508243" y="47768"/>
                  <a:pt x="573442" y="35083"/>
                </a:cubicBezTo>
                <a:cubicBezTo>
                  <a:pt x="579581" y="33992"/>
                  <a:pt x="585759" y="36757"/>
                  <a:pt x="589044" y="42060"/>
                </a:cubicBezTo>
                <a:cubicBezTo>
                  <a:pt x="621264" y="81382"/>
                  <a:pt x="663123" y="80114"/>
                  <a:pt x="705871" y="67429"/>
                </a:cubicBezTo>
                <a:cubicBezTo>
                  <a:pt x="733929" y="58740"/>
                  <a:pt x="761430" y="48326"/>
                  <a:pt x="788194" y="36225"/>
                </a:cubicBezTo>
                <a:cubicBezTo>
                  <a:pt x="835052" y="16792"/>
                  <a:pt x="884827" y="5299"/>
                  <a:pt x="935464" y="2230"/>
                </a:cubicBezTo>
                <a:cubicBezTo>
                  <a:pt x="969111" y="-370"/>
                  <a:pt x="1002567" y="-521"/>
                  <a:pt x="1035902" y="87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89231431-5628-2689-7413-1D55967B1B4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711"/>
          <a:stretch/>
        </p:blipFill>
        <p:spPr>
          <a:xfrm>
            <a:off x="8262938" y="4301007"/>
            <a:ext cx="3593621" cy="20395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AE7B5336-8DDD-D316-6A36-560AD5CB6EC8}"/>
              </a:ext>
            </a:extLst>
          </p:cNvPr>
          <p:cNvSpPr txBox="1">
            <a:spLocks/>
          </p:cNvSpPr>
          <p:nvPr/>
        </p:nvSpPr>
        <p:spPr>
          <a:xfrm>
            <a:off x="605790" y="763214"/>
            <a:ext cx="10278451" cy="822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2026 Work Programme Changes</a:t>
            </a:r>
          </a:p>
        </p:txBody>
      </p:sp>
      <p:pic>
        <p:nvPicPr>
          <p:cNvPr id="11" name="Picture 10">
            <a:hlinkClick r:id="rId7"/>
            <a:extLst>
              <a:ext uri="{FF2B5EF4-FFF2-40B4-BE49-F238E27FC236}">
                <a16:creationId xmlns:a16="http://schemas.microsoft.com/office/drawing/2014/main" id="{3FE8C695-E30A-C918-7A71-BDB0B7EB04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7088" y="2078937"/>
            <a:ext cx="3593620" cy="20575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DED6F2C1-7535-0927-C9EF-341D93DB0F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364778">
            <a:off x="1880941" y="2754344"/>
            <a:ext cx="3603914" cy="244609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1561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C31BA6-CCDD-5604-53B0-71CDB525D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4554C23-31F6-162B-39D2-6B2C005ABC42}"/>
              </a:ext>
            </a:extLst>
          </p:cNvPr>
          <p:cNvGrpSpPr/>
          <p:nvPr/>
        </p:nvGrpSpPr>
        <p:grpSpPr>
          <a:xfrm>
            <a:off x="11115040" y="273539"/>
            <a:ext cx="1076960" cy="284480"/>
            <a:chOff x="8067039" y="6431281"/>
            <a:chExt cx="1076960" cy="2844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73524DC-5E38-BC47-D7B8-AA644AE6330D}"/>
                </a:ext>
              </a:extLst>
            </p:cNvPr>
            <p:cNvSpPr/>
            <p:nvPr/>
          </p:nvSpPr>
          <p:spPr>
            <a:xfrm>
              <a:off x="8067039" y="6431281"/>
              <a:ext cx="1076960" cy="284480"/>
            </a:xfrm>
            <a:prstGeom prst="rect">
              <a:avLst/>
            </a:prstGeom>
            <a:solidFill>
              <a:srgbClr val="F1F2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 descr="A black and grey logo&#10;&#10;Description automatically generated with medium confidence">
              <a:extLst>
                <a:ext uri="{FF2B5EF4-FFF2-40B4-BE49-F238E27FC236}">
                  <a16:creationId xmlns:a16="http://schemas.microsoft.com/office/drawing/2014/main" id="{F925BD66-7F26-73DF-858A-59C2D394E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42999" y="6480241"/>
              <a:ext cx="766407" cy="204315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09C73E6-3CE4-74A8-EB4B-D11FDC12D1B9}"/>
              </a:ext>
            </a:extLst>
          </p:cNvPr>
          <p:cNvGrpSpPr/>
          <p:nvPr/>
        </p:nvGrpSpPr>
        <p:grpSpPr>
          <a:xfrm>
            <a:off x="1125418" y="1895813"/>
            <a:ext cx="9954866" cy="4218532"/>
            <a:chOff x="1987182" y="2067683"/>
            <a:chExt cx="8495065" cy="3599921"/>
          </a:xfrm>
        </p:grpSpPr>
        <p:sp>
          <p:nvSpPr>
            <p:cNvPr id="8" name="Rounded Rectangle 3">
              <a:extLst>
                <a:ext uri="{FF2B5EF4-FFF2-40B4-BE49-F238E27FC236}">
                  <a16:creationId xmlns:a16="http://schemas.microsoft.com/office/drawing/2014/main" id="{DDC43E24-C721-FA4A-A85C-A3DE6D2EA55A}"/>
                </a:ext>
              </a:extLst>
            </p:cNvPr>
            <p:cNvSpPr/>
            <p:nvPr/>
          </p:nvSpPr>
          <p:spPr>
            <a:xfrm>
              <a:off x="1987182" y="2067684"/>
              <a:ext cx="2728451" cy="2576848"/>
            </a:xfrm>
            <a:prstGeom prst="roundRect">
              <a:avLst/>
            </a:prstGeom>
            <a:solidFill>
              <a:schemeClr val="bg1"/>
            </a:solidFill>
            <a:ln w="47625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08900"/>
                </a:solidFill>
                <a:effectLst/>
                <a:uLnTx/>
                <a:uFillTx/>
                <a:latin typeface="+mj-lt"/>
                <a:ea typeface="Segoe UI Black" panose="020B0A02040204020203" pitchFamily="34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08900"/>
                  </a:solidFill>
                  <a:effectLst/>
                  <a:uLnTx/>
                  <a:uFillTx/>
                  <a:latin typeface="+mj-lt"/>
                  <a:ea typeface="Segoe UI Black" panose="020B0A02040204020203" pitchFamily="34" charset="0"/>
                  <a:cs typeface="+mn-cs"/>
                </a:rPr>
                <a:t>Part A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08900"/>
                </a:solidFill>
                <a:effectLst/>
                <a:uLnTx/>
                <a:uFillTx/>
                <a:latin typeface="+mj-lt"/>
                <a:ea typeface="Segoe UI Black" panose="020B0A02040204020203" pitchFamily="34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44353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089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089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Administrative Forms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44353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760B3552-1683-F8DE-1E65-7278A77EC1EF}"/>
                </a:ext>
              </a:extLst>
            </p:cNvPr>
            <p:cNvSpPr/>
            <p:nvPr/>
          </p:nvSpPr>
          <p:spPr>
            <a:xfrm>
              <a:off x="4890482" y="2067683"/>
              <a:ext cx="2728451" cy="2576849"/>
            </a:xfrm>
            <a:prstGeom prst="roundRect">
              <a:avLst/>
            </a:prstGeom>
            <a:solidFill>
              <a:schemeClr val="bg1"/>
            </a:solidFill>
            <a:ln w="47625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+mj-lt"/>
                <a:ea typeface="Segoe UI Black" panose="020B0A02040204020203" pitchFamily="34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+mj-lt"/>
                  <a:ea typeface="Segoe UI Black" panose="020B0A02040204020203" pitchFamily="34" charset="0"/>
                  <a:cs typeface="+mn-cs"/>
                </a:rPr>
                <a:t>B1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+mj-lt"/>
                <a:ea typeface="Segoe UI Black" panose="020B0A02040204020203" pitchFamily="34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44353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Part 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+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CV &amp; Track Record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id="{966B0AA6-28D1-AE0E-6349-CAE2CEE653EF}"/>
                </a:ext>
              </a:extLst>
            </p:cNvPr>
            <p:cNvSpPr/>
            <p:nvPr/>
          </p:nvSpPr>
          <p:spPr>
            <a:xfrm>
              <a:off x="7753796" y="2067685"/>
              <a:ext cx="2728451" cy="2576848"/>
            </a:xfrm>
            <a:prstGeom prst="roundRect">
              <a:avLst/>
            </a:prstGeom>
            <a:solidFill>
              <a:schemeClr val="bg1"/>
            </a:solidFill>
            <a:ln w="4762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Segoe UI Black" panose="020B0A02040204020203" pitchFamily="34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Segoe UI Black" panose="020B0A02040204020203" pitchFamily="34" charset="0"/>
                  <a:cs typeface="+mn-cs"/>
                </a:rPr>
                <a:t>B2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Segoe UI Black" panose="020B0A02040204020203" pitchFamily="34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344353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Part II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44353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4" name="Rounded Rectangle 8">
              <a:extLst>
                <a:ext uri="{FF2B5EF4-FFF2-40B4-BE49-F238E27FC236}">
                  <a16:creationId xmlns:a16="http://schemas.microsoft.com/office/drawing/2014/main" id="{B2D7AF51-3E72-40DA-34DB-ADC528C36EEF}"/>
                </a:ext>
              </a:extLst>
            </p:cNvPr>
            <p:cNvSpPr/>
            <p:nvPr/>
          </p:nvSpPr>
          <p:spPr>
            <a:xfrm>
              <a:off x="2868974" y="4797449"/>
              <a:ext cx="6651818" cy="870155"/>
            </a:xfrm>
            <a:prstGeom prst="roundRect">
              <a:avLst/>
            </a:prstGeom>
            <a:solidFill>
              <a:schemeClr val="bg1"/>
            </a:solidFill>
            <a:ln w="47625">
              <a:solidFill>
                <a:srgbClr val="56565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2E2C61"/>
                  </a:solidFill>
                  <a:effectLst/>
                  <a:uLnTx/>
                  <a:uFillTx/>
                  <a:latin typeface="+mj-lt"/>
                  <a:ea typeface="Segoe UI Black" panose="020B0A02040204020203" pitchFamily="34" charset="0"/>
                  <a:cs typeface="+mn-cs"/>
                </a:rPr>
                <a:t>Annexes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44353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Host Institution Letter, Ethics, Eligibility Documents</a:t>
              </a: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403C9C1F-C297-9891-2426-A01C12477C53}"/>
              </a:ext>
            </a:extLst>
          </p:cNvPr>
          <p:cNvSpPr txBox="1">
            <a:spLocks/>
          </p:cNvSpPr>
          <p:nvPr/>
        </p:nvSpPr>
        <p:spPr>
          <a:xfrm>
            <a:off x="690913" y="891247"/>
            <a:ext cx="5723870" cy="8112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95A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ERC Application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– Your building blocks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3EBADA-CE84-5CDE-0FC3-5D26DDBA4B67}"/>
              </a:ext>
            </a:extLst>
          </p:cNvPr>
          <p:cNvGrpSpPr/>
          <p:nvPr/>
        </p:nvGrpSpPr>
        <p:grpSpPr>
          <a:xfrm>
            <a:off x="8995953" y="-153369"/>
            <a:ext cx="2242369" cy="1824957"/>
            <a:chOff x="8995953" y="-153369"/>
            <a:chExt cx="2242369" cy="182495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69F42A4-4616-717A-C330-DE39582A15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8614"/>
            <a:stretch/>
          </p:blipFill>
          <p:spPr>
            <a:xfrm>
              <a:off x="8995953" y="-153369"/>
              <a:ext cx="2242369" cy="182495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946FC40-70CD-7CCC-737E-A993D8936620}"/>
                </a:ext>
              </a:extLst>
            </p:cNvPr>
            <p:cNvSpPr txBox="1"/>
            <p:nvPr/>
          </p:nvSpPr>
          <p:spPr>
            <a:xfrm>
              <a:off x="10097473" y="304343"/>
              <a:ext cx="4424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08900"/>
                  </a:solidFill>
                  <a:effectLst/>
                  <a:uLnTx/>
                  <a:uFillTx/>
                  <a:latin typeface="+mj-lt"/>
                  <a:ea typeface="Segoe UI Black" panose="020B0A02040204020203" pitchFamily="34" charset="0"/>
                  <a:cs typeface="+mn-cs"/>
                </a:rPr>
                <a:t>A</a:t>
              </a: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089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99E514-ECF7-A154-249B-77798ED2AAEC}"/>
                </a:ext>
              </a:extLst>
            </p:cNvPr>
            <p:cNvSpPr txBox="1"/>
            <p:nvPr/>
          </p:nvSpPr>
          <p:spPr>
            <a:xfrm rot="1780868">
              <a:off x="10397184" y="874130"/>
              <a:ext cx="49724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+mj-lt"/>
                  <a:ea typeface="Segoe UI Black" panose="020B0A02040204020203" pitchFamily="34" charset="0"/>
                  <a:cs typeface="+mn-cs"/>
                </a:rPr>
                <a:t>B1</a:t>
              </a: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53C2702-C886-F1A1-8B7A-1694D77E1946}"/>
                </a:ext>
              </a:extLst>
            </p:cNvPr>
            <p:cNvSpPr txBox="1"/>
            <p:nvPr/>
          </p:nvSpPr>
          <p:spPr>
            <a:xfrm>
              <a:off x="9456363" y="829984"/>
              <a:ext cx="49724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Segoe UI Black" panose="020B0A02040204020203" pitchFamily="34" charset="0"/>
                  <a:cs typeface="+mn-cs"/>
                </a:rPr>
                <a:t>B2</a:t>
              </a: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4D9683B-D091-2D63-0583-4326DB35B1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707"/>
          <a:stretch/>
        </p:blipFill>
        <p:spPr>
          <a:xfrm>
            <a:off x="3166247" y="3950375"/>
            <a:ext cx="773203" cy="61309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A78356D-9753-0A77-7CC9-2539EE69387D}"/>
              </a:ext>
            </a:extLst>
          </p:cNvPr>
          <p:cNvSpPr txBox="1"/>
          <p:nvPr/>
        </p:nvSpPr>
        <p:spPr>
          <a:xfrm>
            <a:off x="3166247" y="4516795"/>
            <a:ext cx="9121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34435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online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F60B366-E907-AA36-57B3-B45706B648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2531"/>
          <a:stretch/>
        </p:blipFill>
        <p:spPr>
          <a:xfrm>
            <a:off x="6901742" y="2153639"/>
            <a:ext cx="601475" cy="5261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7EF1D1E-0326-A404-2849-6B87587B04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2531"/>
          <a:stretch/>
        </p:blipFill>
        <p:spPr>
          <a:xfrm>
            <a:off x="10295399" y="2153639"/>
            <a:ext cx="601475" cy="52610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D3D1BC3-A2E3-4FE4-E5F9-FBCB91DEDD74}"/>
              </a:ext>
            </a:extLst>
          </p:cNvPr>
          <p:cNvSpPr txBox="1"/>
          <p:nvPr/>
        </p:nvSpPr>
        <p:spPr>
          <a:xfrm>
            <a:off x="5561040" y="4209018"/>
            <a:ext cx="12924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(5 + 4 pages)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8A9CC5-46B5-EBF4-CBC1-8C9D9A17963C}"/>
              </a:ext>
            </a:extLst>
          </p:cNvPr>
          <p:cNvSpPr txBox="1"/>
          <p:nvPr/>
        </p:nvSpPr>
        <p:spPr>
          <a:xfrm>
            <a:off x="8765474" y="3837478"/>
            <a:ext cx="22818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7 pages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AdG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66E49C6-75E2-898F-A1BD-2808B56B0B4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18328"/>
          <a:stretch/>
        </p:blipFill>
        <p:spPr>
          <a:xfrm rot="20711378">
            <a:off x="7881330" y="3783770"/>
            <a:ext cx="849247" cy="6935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03E9858-6912-FEEB-3219-F4F208E4C9C8}"/>
              </a:ext>
            </a:extLst>
          </p:cNvPr>
          <p:cNvSpPr txBox="1"/>
          <p:nvPr/>
        </p:nvSpPr>
        <p:spPr>
          <a:xfrm>
            <a:off x="8736054" y="4194399"/>
            <a:ext cx="17694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 pages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SyG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739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59F668-644F-8BA2-DFE9-E227C1C48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FBDD2DB-03FB-9B4A-7CB2-73DC03A639E0}"/>
              </a:ext>
            </a:extLst>
          </p:cNvPr>
          <p:cNvGrpSpPr/>
          <p:nvPr/>
        </p:nvGrpSpPr>
        <p:grpSpPr>
          <a:xfrm>
            <a:off x="11115040" y="273539"/>
            <a:ext cx="1076960" cy="284480"/>
            <a:chOff x="8067039" y="6431281"/>
            <a:chExt cx="1076960" cy="2844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AE42A8-6C44-0E15-516B-5818899B49D2}"/>
                </a:ext>
              </a:extLst>
            </p:cNvPr>
            <p:cNvSpPr/>
            <p:nvPr/>
          </p:nvSpPr>
          <p:spPr>
            <a:xfrm>
              <a:off x="8067039" y="6431281"/>
              <a:ext cx="1076960" cy="284480"/>
            </a:xfrm>
            <a:prstGeom prst="rect">
              <a:avLst/>
            </a:prstGeom>
            <a:solidFill>
              <a:srgbClr val="F1F2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 descr="A black and grey logo&#10;&#10;Description automatically generated with medium confidence">
              <a:extLst>
                <a:ext uri="{FF2B5EF4-FFF2-40B4-BE49-F238E27FC236}">
                  <a16:creationId xmlns:a16="http://schemas.microsoft.com/office/drawing/2014/main" id="{F00037CA-D0CA-6992-21F9-AB9F07A8D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42999" y="6480241"/>
              <a:ext cx="766407" cy="204315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E10E79CE-3728-9563-D37B-B804B30B1BF3}"/>
              </a:ext>
            </a:extLst>
          </p:cNvPr>
          <p:cNvSpPr txBox="1">
            <a:spLocks/>
          </p:cNvSpPr>
          <p:nvPr/>
        </p:nvSpPr>
        <p:spPr>
          <a:xfrm>
            <a:off x="583251" y="606979"/>
            <a:ext cx="9920122" cy="8112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95A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+mj-lt"/>
              </a:rPr>
              <a:t>ERC Application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+mj-lt"/>
              </a:rPr>
              <a:t>– Your scientific proposal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26E10F-A98D-7042-52C3-8D9992868700}"/>
              </a:ext>
            </a:extLst>
          </p:cNvPr>
          <p:cNvGrpSpPr/>
          <p:nvPr/>
        </p:nvGrpSpPr>
        <p:grpSpPr>
          <a:xfrm>
            <a:off x="4591560" y="2066606"/>
            <a:ext cx="3686175" cy="3352800"/>
            <a:chOff x="4252912" y="1752600"/>
            <a:chExt cx="3686175" cy="33528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5AEE29E-6D3B-D40D-7F28-5D0FCE792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2912" y="1752600"/>
              <a:ext cx="3686175" cy="33528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BF05280-CE6B-58A0-AC53-2A6FF334092E}"/>
                </a:ext>
              </a:extLst>
            </p:cNvPr>
            <p:cNvSpPr txBox="1"/>
            <p:nvPr/>
          </p:nvSpPr>
          <p:spPr>
            <a:xfrm rot="18426065">
              <a:off x="5094839" y="2820389"/>
              <a:ext cx="954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E2C61"/>
                  </a:solidFill>
                  <a:effectLst/>
                  <a:uLnTx/>
                  <a:uFillTx/>
                  <a:latin typeface="+mj-lt"/>
                </a:rPr>
                <a:t>Part I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473DE89-9F52-46AB-4227-4E006304ED14}"/>
                </a:ext>
              </a:extLst>
            </p:cNvPr>
            <p:cNvSpPr txBox="1"/>
            <p:nvPr/>
          </p:nvSpPr>
          <p:spPr>
            <a:xfrm rot="1882492">
              <a:off x="6026022" y="3421716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E2C61"/>
                  </a:solidFill>
                  <a:effectLst/>
                  <a:uLnTx/>
                  <a:uFillTx/>
                  <a:latin typeface="+mj-lt"/>
                </a:rPr>
                <a:t>Part II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29" name="Callout: Bent Line 28">
            <a:extLst>
              <a:ext uri="{FF2B5EF4-FFF2-40B4-BE49-F238E27FC236}">
                <a16:creationId xmlns:a16="http://schemas.microsoft.com/office/drawing/2014/main" id="{E9124C7A-915F-27F2-D284-27274235BE6A}"/>
              </a:ext>
            </a:extLst>
          </p:cNvPr>
          <p:cNvSpPr/>
          <p:nvPr/>
        </p:nvSpPr>
        <p:spPr>
          <a:xfrm>
            <a:off x="1174843" y="3510254"/>
            <a:ext cx="2860269" cy="1273945"/>
          </a:xfrm>
          <a:prstGeom prst="borderCallout2">
            <a:avLst>
              <a:gd name="adj1" fmla="val -3811"/>
              <a:gd name="adj2" fmla="val 47230"/>
              <a:gd name="adj3" fmla="val -36334"/>
              <a:gd name="adj4" fmla="val 74884"/>
              <a:gd name="adj5" fmla="val -34445"/>
              <a:gd name="adj6" fmla="val 11996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shade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>
                <a:solidFill>
                  <a:srgbClr val="000000"/>
                </a:solidFill>
                <a:latin typeface="+mj-lt"/>
              </a:rPr>
              <a:t>Is this a great idea </a:t>
            </a:r>
            <a:r>
              <a:rPr lang="en-GB" i="1" dirty="0">
                <a:solidFill>
                  <a:srgbClr val="000000"/>
                </a:solidFill>
                <a:latin typeface="+mj-lt"/>
              </a:rPr>
              <a:t>that would be worth pursuing?</a:t>
            </a:r>
          </a:p>
        </p:txBody>
      </p:sp>
      <p:sp>
        <p:nvSpPr>
          <p:cNvPr id="30" name="Callout: Bent Line 29">
            <a:extLst>
              <a:ext uri="{FF2B5EF4-FFF2-40B4-BE49-F238E27FC236}">
                <a16:creationId xmlns:a16="http://schemas.microsoft.com/office/drawing/2014/main" id="{392F3AB5-58D6-F905-08DD-6F32E19999A9}"/>
              </a:ext>
            </a:extLst>
          </p:cNvPr>
          <p:cNvSpPr/>
          <p:nvPr/>
        </p:nvSpPr>
        <p:spPr>
          <a:xfrm>
            <a:off x="8315237" y="2352577"/>
            <a:ext cx="3439987" cy="1273945"/>
          </a:xfrm>
          <a:prstGeom prst="borderCallout2">
            <a:avLst>
              <a:gd name="adj1" fmla="val 51900"/>
              <a:gd name="adj2" fmla="val -2125"/>
              <a:gd name="adj3" fmla="val 51910"/>
              <a:gd name="adj4" fmla="val -14029"/>
              <a:gd name="adj5" fmla="val 74965"/>
              <a:gd name="adj6" fmla="val -21659"/>
            </a:avLst>
          </a:prstGeom>
          <a:solidFill>
            <a:srgbClr val="FFC000"/>
          </a:solidFill>
          <a:ln>
            <a:solidFill>
              <a:schemeClr val="accent1">
                <a:shade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>
                <a:solidFill>
                  <a:srgbClr val="000000"/>
                </a:solidFill>
                <a:latin typeface="+mj-lt"/>
              </a:rPr>
              <a:t>Can that idea be pursued realistically</a:t>
            </a:r>
            <a:r>
              <a:rPr lang="en-GB" i="1" dirty="0">
                <a:solidFill>
                  <a:srgbClr val="000000"/>
                </a:solidFill>
                <a:latin typeface="+mj-lt"/>
              </a:rPr>
              <a:t>, and if so, in the manner and with the approach that the applicant proposes?</a:t>
            </a:r>
          </a:p>
        </p:txBody>
      </p:sp>
    </p:spTree>
    <p:extLst>
      <p:ext uri="{BB962C8B-B14F-4D97-AF65-F5344CB8AC3E}">
        <p14:creationId xmlns:p14="http://schemas.microsoft.com/office/powerpoint/2010/main" val="189249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3D4DC7-8306-52C8-4BE9-7712DF5DE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7FC5CB5-FC41-E3C0-A1ED-C6B606A79602}"/>
              </a:ext>
            </a:extLst>
          </p:cNvPr>
          <p:cNvGrpSpPr/>
          <p:nvPr/>
        </p:nvGrpSpPr>
        <p:grpSpPr>
          <a:xfrm>
            <a:off x="11115040" y="273539"/>
            <a:ext cx="1076960" cy="284480"/>
            <a:chOff x="8067039" y="6431281"/>
            <a:chExt cx="1076960" cy="2844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61EF4CD-F3FE-B6DC-6D61-41AAF95D683E}"/>
                </a:ext>
              </a:extLst>
            </p:cNvPr>
            <p:cNvSpPr/>
            <p:nvPr/>
          </p:nvSpPr>
          <p:spPr>
            <a:xfrm>
              <a:off x="8067039" y="6431281"/>
              <a:ext cx="1076960" cy="284480"/>
            </a:xfrm>
            <a:prstGeom prst="rect">
              <a:avLst/>
            </a:prstGeom>
            <a:solidFill>
              <a:srgbClr val="F1F2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 descr="A black and grey logo&#10;&#10;Description automatically generated with medium confidence">
              <a:extLst>
                <a:ext uri="{FF2B5EF4-FFF2-40B4-BE49-F238E27FC236}">
                  <a16:creationId xmlns:a16="http://schemas.microsoft.com/office/drawing/2014/main" id="{3AE1D753-79AA-E953-3B51-A859A246B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42999" y="6480241"/>
              <a:ext cx="766407" cy="204315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C1EDE43-BB70-04B5-8AE5-F1B96E338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912" y="1752600"/>
            <a:ext cx="3686175" cy="3352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07F468-F93B-1FDC-63A9-272059D27D9C}"/>
              </a:ext>
            </a:extLst>
          </p:cNvPr>
          <p:cNvSpPr txBox="1"/>
          <p:nvPr/>
        </p:nvSpPr>
        <p:spPr>
          <a:xfrm rot="18426065">
            <a:off x="5094839" y="2820389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Part I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DEF343A-2300-4A2B-1E12-4FA58CE627ED}"/>
              </a:ext>
            </a:extLst>
          </p:cNvPr>
          <p:cNvSpPr txBox="1">
            <a:spLocks/>
          </p:cNvSpPr>
          <p:nvPr/>
        </p:nvSpPr>
        <p:spPr>
          <a:xfrm>
            <a:off x="606111" y="409457"/>
            <a:ext cx="10049448" cy="8112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95A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GB" b="1" dirty="0">
                <a:solidFill>
                  <a:srgbClr val="2E2D62"/>
                </a:solidFill>
              </a:rPr>
              <a:t>Part I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</a:rPr>
              <a:t>|</a:t>
            </a:r>
            <a:r>
              <a:rPr lang="en-GB" dirty="0">
                <a:solidFill>
                  <a:srgbClr val="2E2D62"/>
                </a:solidFill>
              </a:rPr>
              <a:t> Your envisaged research   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2E2D62"/>
              </a:solidFill>
              <a:effectLst/>
              <a:uLnTx/>
              <a:uFillTx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BE0DCF-DB01-34FF-B322-99775C7334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3574"/>
          <a:stretch/>
        </p:blipFill>
        <p:spPr>
          <a:xfrm>
            <a:off x="7571680" y="4475863"/>
            <a:ext cx="1135495" cy="9813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BC243E-CC97-46CE-411D-5DE7A66A1A4B}"/>
              </a:ext>
            </a:extLst>
          </p:cNvPr>
          <p:cNvSpPr txBox="1"/>
          <p:nvPr/>
        </p:nvSpPr>
        <p:spPr>
          <a:xfrm>
            <a:off x="8707175" y="4648024"/>
            <a:ext cx="27228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Lay out 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current state of knowledge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02C5B7C-8BFE-0F4F-6C0E-B6668DEE93A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4635"/>
          <a:stretch/>
        </p:blipFill>
        <p:spPr>
          <a:xfrm>
            <a:off x="879590" y="4204297"/>
            <a:ext cx="1077449" cy="9197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99705C1-F157-5246-1B9D-B7549AA27D93}"/>
              </a:ext>
            </a:extLst>
          </p:cNvPr>
          <p:cNvSpPr txBox="1"/>
          <p:nvPr/>
        </p:nvSpPr>
        <p:spPr>
          <a:xfrm>
            <a:off x="2018605" y="4265650"/>
            <a:ext cx="3333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xplain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scientific question &amp; the objectives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 the project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5184CCC-9640-DAA7-8092-71125FA7773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14367"/>
          <a:stretch/>
        </p:blipFill>
        <p:spPr>
          <a:xfrm>
            <a:off x="6890873" y="1764326"/>
            <a:ext cx="1326389" cy="113582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D22A37C-F014-683B-59AF-3859DF69EADB}"/>
              </a:ext>
            </a:extLst>
          </p:cNvPr>
          <p:cNvSpPr txBox="1"/>
          <p:nvPr/>
        </p:nvSpPr>
        <p:spPr>
          <a:xfrm>
            <a:off x="8411161" y="1872356"/>
            <a:ext cx="34654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resent 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overall approach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 research strategy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to reach the goals of the project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D26FA88-8B02-F122-EDC9-D345C471AD30}"/>
              </a:ext>
            </a:extLst>
          </p:cNvPr>
          <p:cNvSpPr txBox="1">
            <a:spLocks/>
          </p:cNvSpPr>
          <p:nvPr/>
        </p:nvSpPr>
        <p:spPr>
          <a:xfrm>
            <a:off x="1623379" y="2522345"/>
            <a:ext cx="2242369" cy="4912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95A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 pages </a:t>
            </a: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max</a:t>
            </a:r>
            <a:endParaRPr kumimoji="0" lang="en-GB" sz="2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478DEB-392E-3B02-BA0B-2CEC679ABB67}"/>
              </a:ext>
            </a:extLst>
          </p:cNvPr>
          <p:cNvSpPr/>
          <p:nvPr/>
        </p:nvSpPr>
        <p:spPr>
          <a:xfrm>
            <a:off x="1521599" y="2434894"/>
            <a:ext cx="1963225" cy="71193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11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D7AA25-4964-084C-14C8-F8EB615D7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5CC7DD-1907-D2FF-240B-99213779D031}"/>
              </a:ext>
            </a:extLst>
          </p:cNvPr>
          <p:cNvGrpSpPr/>
          <p:nvPr/>
        </p:nvGrpSpPr>
        <p:grpSpPr>
          <a:xfrm>
            <a:off x="11115040" y="273539"/>
            <a:ext cx="1076960" cy="284480"/>
            <a:chOff x="8067039" y="6431281"/>
            <a:chExt cx="1076960" cy="2844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4FA9DF-EA61-54D3-76A3-D63B224F86EE}"/>
                </a:ext>
              </a:extLst>
            </p:cNvPr>
            <p:cNvSpPr/>
            <p:nvPr/>
          </p:nvSpPr>
          <p:spPr>
            <a:xfrm>
              <a:off x="8067039" y="6431281"/>
              <a:ext cx="1076960" cy="284480"/>
            </a:xfrm>
            <a:prstGeom prst="rect">
              <a:avLst/>
            </a:prstGeom>
            <a:solidFill>
              <a:srgbClr val="F1F2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 descr="A black and grey logo&#10;&#10;Description automatically generated with medium confidence">
              <a:extLst>
                <a:ext uri="{FF2B5EF4-FFF2-40B4-BE49-F238E27FC236}">
                  <a16:creationId xmlns:a16="http://schemas.microsoft.com/office/drawing/2014/main" id="{45D85293-2C3D-8BE8-65AD-A7C206B56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42999" y="6480241"/>
              <a:ext cx="766407" cy="204315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CDE7D3C-5CC9-89C9-A216-CA7BA5D81286}"/>
              </a:ext>
            </a:extLst>
          </p:cNvPr>
          <p:cNvSpPr txBox="1"/>
          <p:nvPr/>
        </p:nvSpPr>
        <p:spPr>
          <a:xfrm rot="18426065">
            <a:off x="4171559" y="2992403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Part1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9924B-AED3-7974-FA3F-96F155FC0D77}"/>
              </a:ext>
            </a:extLst>
          </p:cNvPr>
          <p:cNvSpPr txBox="1"/>
          <p:nvPr/>
        </p:nvSpPr>
        <p:spPr>
          <a:xfrm rot="1882492">
            <a:off x="5145222" y="3634438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Part2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2F23CD-1B25-3C8A-F4F6-CA6468180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912" y="1752600"/>
            <a:ext cx="3686175" cy="3352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FF07D3-2CE2-843B-4618-3B725AEE17D7}"/>
              </a:ext>
            </a:extLst>
          </p:cNvPr>
          <p:cNvSpPr txBox="1"/>
          <p:nvPr/>
        </p:nvSpPr>
        <p:spPr>
          <a:xfrm rot="1882492">
            <a:off x="6026022" y="3421716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Part II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B83FB8D-4E0E-2D67-2482-573436828AFF}"/>
              </a:ext>
            </a:extLst>
          </p:cNvPr>
          <p:cNvSpPr txBox="1">
            <a:spLocks/>
          </p:cNvSpPr>
          <p:nvPr/>
        </p:nvSpPr>
        <p:spPr>
          <a:xfrm>
            <a:off x="821579" y="1909796"/>
            <a:ext cx="2980369" cy="4912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95A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7 pages 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max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StG</a:t>
            </a:r>
            <a:r>
              <a:rPr lang="en-GB" sz="1600" i="1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GB" sz="1600" i="1" dirty="0" err="1">
                <a:solidFill>
                  <a:srgbClr val="000000"/>
                </a:solidFill>
                <a:latin typeface="+mj-lt"/>
              </a:rPr>
              <a:t>CoG</a:t>
            </a:r>
            <a:r>
              <a:rPr lang="en-GB" sz="1600" i="1" dirty="0">
                <a:solidFill>
                  <a:srgbClr val="000000"/>
                </a:solidFill>
                <a:latin typeface="+mj-lt"/>
              </a:rPr>
              <a:t> and </a:t>
            </a:r>
            <a:r>
              <a:rPr lang="en-GB" sz="1600" i="1" dirty="0" err="1">
                <a:solidFill>
                  <a:srgbClr val="000000"/>
                </a:solidFill>
                <a:latin typeface="+mj-lt"/>
              </a:rPr>
              <a:t>AdG</a:t>
            </a:r>
            <a:r>
              <a:rPr lang="en-GB" sz="1600" i="1" dirty="0">
                <a:solidFill>
                  <a:srgbClr val="000000"/>
                </a:solidFill>
                <a:latin typeface="+mj-lt"/>
              </a:rPr>
              <a:t> and </a:t>
            </a:r>
            <a:r>
              <a:rPr lang="en-GB" sz="1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ERC +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DEE30BA-0A32-31C1-161E-425650D035B3}"/>
              </a:ext>
            </a:extLst>
          </p:cNvPr>
          <p:cNvSpPr/>
          <p:nvPr/>
        </p:nvSpPr>
        <p:spPr>
          <a:xfrm>
            <a:off x="794480" y="1590001"/>
            <a:ext cx="3034569" cy="1764003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27DA056-B5C0-9DFF-14B3-C07FF4FA874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8328"/>
          <a:stretch/>
        </p:blipFill>
        <p:spPr>
          <a:xfrm rot="20711378">
            <a:off x="111551" y="1646288"/>
            <a:ext cx="849247" cy="6935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7CD7B55-D910-1CCD-4CCA-4F54C8119D3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5032"/>
          <a:stretch/>
        </p:blipFill>
        <p:spPr>
          <a:xfrm>
            <a:off x="6568558" y="1421791"/>
            <a:ext cx="1425926" cy="121159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970996A-5160-79B3-76F5-065C816150A3}"/>
              </a:ext>
            </a:extLst>
          </p:cNvPr>
          <p:cNvSpPr txBox="1"/>
          <p:nvPr/>
        </p:nvSpPr>
        <p:spPr>
          <a:xfrm>
            <a:off x="7750570" y="1752600"/>
            <a:ext cx="33674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Describe the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implementation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97BFBB1-6F69-6682-02C9-F3C5247E5B9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22501"/>
          <a:stretch/>
        </p:blipFill>
        <p:spPr>
          <a:xfrm>
            <a:off x="7769941" y="3826502"/>
            <a:ext cx="1200070" cy="93004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416973C-AB65-1F64-D41F-FE422035030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18817"/>
          <a:stretch/>
        </p:blipFill>
        <p:spPr>
          <a:xfrm>
            <a:off x="10481501" y="2594429"/>
            <a:ext cx="1416332" cy="114982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F5E7242-2B3A-1C63-830C-24F9BA7DCCC7}"/>
              </a:ext>
            </a:extLst>
          </p:cNvPr>
          <p:cNvSpPr txBox="1"/>
          <p:nvPr/>
        </p:nvSpPr>
        <p:spPr>
          <a:xfrm>
            <a:off x="8828718" y="2984673"/>
            <a:ext cx="1652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Methodology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ACF6B2-E7F7-1B63-7D1F-E83FFE86B001}"/>
              </a:ext>
            </a:extLst>
          </p:cNvPr>
          <p:cNvSpPr txBox="1"/>
          <p:nvPr/>
        </p:nvSpPr>
        <p:spPr>
          <a:xfrm>
            <a:off x="9147676" y="4216746"/>
            <a:ext cx="1652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Work plan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3125BB88-4A17-8FB8-4C7D-E9CE8CD51AC4}"/>
              </a:ext>
            </a:extLst>
          </p:cNvPr>
          <p:cNvSpPr txBox="1">
            <a:spLocks/>
          </p:cNvSpPr>
          <p:nvPr/>
        </p:nvSpPr>
        <p:spPr>
          <a:xfrm>
            <a:off x="606111" y="409457"/>
            <a:ext cx="10049448" cy="8112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95A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Your scientific proposal |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Part II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C9CEEE0-D2ED-C942-1D1F-263C04A2F53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b="18900"/>
          <a:stretch/>
        </p:blipFill>
        <p:spPr>
          <a:xfrm>
            <a:off x="10343399" y="4756547"/>
            <a:ext cx="1573057" cy="127575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F8EFFD0-406C-23E3-7E69-606FABFBDA3E}"/>
              </a:ext>
            </a:extLst>
          </p:cNvPr>
          <p:cNvSpPr txBox="1"/>
          <p:nvPr/>
        </p:nvSpPr>
        <p:spPr>
          <a:xfrm>
            <a:off x="8970011" y="5340111"/>
            <a:ext cx="16527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Risk assessment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0828B4E-C7C1-9E4A-CD3D-ECBA5059B5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737" y="4584327"/>
            <a:ext cx="2709788" cy="19448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CA9A4A6-7271-70FD-9B54-581FCB97BAB0}"/>
              </a:ext>
            </a:extLst>
          </p:cNvPr>
          <p:cNvSpPr txBox="1"/>
          <p:nvPr/>
        </p:nvSpPr>
        <p:spPr>
          <a:xfrm>
            <a:off x="3130579" y="5092751"/>
            <a:ext cx="4808507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000000"/>
                </a:solidFill>
                <a:latin typeface="+mj-lt"/>
              </a:rPr>
              <a:t>Part II cannot deviate from the resources section </a:t>
            </a:r>
            <a:r>
              <a:rPr lang="en-GB" sz="1600" dirty="0">
                <a:solidFill>
                  <a:srgbClr val="000000"/>
                </a:solidFill>
                <a:latin typeface="+mj-lt"/>
              </a:rPr>
              <a:t>(Part A | Budget)</a:t>
            </a:r>
          </a:p>
          <a:p>
            <a:pPr algn="ctr"/>
            <a:endParaRPr lang="en-GB" sz="14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GB" sz="1400" dirty="0">
                <a:solidFill>
                  <a:srgbClr val="000000"/>
                </a:solidFill>
                <a:latin typeface="+mj-lt"/>
              </a:rPr>
              <a:t>However, you can include </a:t>
            </a:r>
            <a:r>
              <a:rPr lang="en-GB" sz="1400" b="1" dirty="0">
                <a:solidFill>
                  <a:srgbClr val="000000"/>
                </a:solidFill>
                <a:latin typeface="+mj-lt"/>
              </a:rPr>
              <a:t>additional justification </a:t>
            </a:r>
            <a:r>
              <a:rPr lang="en-GB" sz="1400" dirty="0">
                <a:solidFill>
                  <a:srgbClr val="000000"/>
                </a:solidFill>
                <a:latin typeface="+mj-lt"/>
              </a:rPr>
              <a:t>where necessary, that is, some budget aspects can be included in Part II (but there is no obligation to do so)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1DBEB1A-9530-49E0-B9C3-635A47636839}"/>
              </a:ext>
            </a:extLst>
          </p:cNvPr>
          <p:cNvSpPr txBox="1">
            <a:spLocks/>
          </p:cNvSpPr>
          <p:nvPr/>
        </p:nvSpPr>
        <p:spPr>
          <a:xfrm>
            <a:off x="1149784" y="2731978"/>
            <a:ext cx="2047173" cy="4912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95A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10 pages 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max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SyG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72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430DD6-E13B-E68F-D906-6B531101D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A9F33C-BD83-8F6E-EC02-A6456321BA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227"/>
          <a:stretch/>
        </p:blipFill>
        <p:spPr>
          <a:xfrm>
            <a:off x="7342908" y="0"/>
            <a:ext cx="484909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0E7C40-73F2-DFE0-E236-E3D3548DF351}"/>
              </a:ext>
            </a:extLst>
          </p:cNvPr>
          <p:cNvSpPr txBox="1"/>
          <p:nvPr/>
        </p:nvSpPr>
        <p:spPr>
          <a:xfrm>
            <a:off x="1383998" y="2160730"/>
            <a:ext cx="831659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800" b="1" spc="-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fundings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5706C-230F-ED14-4285-704465A74A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512763"/>
            <a:ext cx="3302358" cy="97155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BC6A5A8-7494-899E-2E16-F9084BB19816}"/>
              </a:ext>
            </a:extLst>
          </p:cNvPr>
          <p:cNvGrpSpPr/>
          <p:nvPr/>
        </p:nvGrpSpPr>
        <p:grpSpPr>
          <a:xfrm>
            <a:off x="11115040" y="273539"/>
            <a:ext cx="1076960" cy="284480"/>
            <a:chOff x="8067039" y="6431281"/>
            <a:chExt cx="1076960" cy="2844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4C3B3F-75DF-1D3D-8EC8-8EF6C6F1BD98}"/>
                </a:ext>
              </a:extLst>
            </p:cNvPr>
            <p:cNvSpPr/>
            <p:nvPr/>
          </p:nvSpPr>
          <p:spPr>
            <a:xfrm>
              <a:off x="8067039" y="6431281"/>
              <a:ext cx="1076960" cy="284480"/>
            </a:xfrm>
            <a:prstGeom prst="rect">
              <a:avLst/>
            </a:prstGeom>
            <a:solidFill>
              <a:srgbClr val="F1F2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 descr="A black and grey logo&#10;&#10;Description automatically generated with medium confidence">
              <a:extLst>
                <a:ext uri="{FF2B5EF4-FFF2-40B4-BE49-F238E27FC236}">
                  <a16:creationId xmlns:a16="http://schemas.microsoft.com/office/drawing/2014/main" id="{1D801CBF-1EE2-444D-C4A0-ACFB5A27B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42999" y="6480241"/>
              <a:ext cx="766407" cy="204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4099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171AFC-4349-14D7-3AB6-1D8074980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89374B-D1AE-0C11-19DB-D5E32C03016F}"/>
              </a:ext>
            </a:extLst>
          </p:cNvPr>
          <p:cNvGrpSpPr/>
          <p:nvPr/>
        </p:nvGrpSpPr>
        <p:grpSpPr>
          <a:xfrm>
            <a:off x="11115040" y="273539"/>
            <a:ext cx="1076960" cy="284480"/>
            <a:chOff x="8067039" y="6431281"/>
            <a:chExt cx="1076960" cy="2844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6581B18-4777-F7B4-4CD2-ECD30711B43B}"/>
                </a:ext>
              </a:extLst>
            </p:cNvPr>
            <p:cNvSpPr/>
            <p:nvPr/>
          </p:nvSpPr>
          <p:spPr>
            <a:xfrm>
              <a:off x="8067039" y="6431281"/>
              <a:ext cx="1076960" cy="284480"/>
            </a:xfrm>
            <a:prstGeom prst="rect">
              <a:avLst/>
            </a:prstGeom>
            <a:solidFill>
              <a:srgbClr val="F1F2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 descr="A black and grey logo&#10;&#10;Description automatically generated with medium confidence">
              <a:extLst>
                <a:ext uri="{FF2B5EF4-FFF2-40B4-BE49-F238E27FC236}">
                  <a16:creationId xmlns:a16="http://schemas.microsoft.com/office/drawing/2014/main" id="{473A3175-D6D2-2B77-DA31-668AC38C2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42999" y="6480241"/>
              <a:ext cx="766407" cy="204315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D62D8CC-C50D-F5C7-2947-B3081349F49F}"/>
              </a:ext>
            </a:extLst>
          </p:cNvPr>
          <p:cNvSpPr/>
          <p:nvPr/>
        </p:nvSpPr>
        <p:spPr>
          <a:xfrm>
            <a:off x="5318243" y="1381449"/>
            <a:ext cx="6241389" cy="501265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2EADFE-1852-BE80-F78D-308870CCFB67}"/>
              </a:ext>
            </a:extLst>
          </p:cNvPr>
          <p:cNvSpPr/>
          <p:nvPr/>
        </p:nvSpPr>
        <p:spPr>
          <a:xfrm>
            <a:off x="508080" y="1381449"/>
            <a:ext cx="4363264" cy="5012650"/>
          </a:xfrm>
          <a:prstGeom prst="rect">
            <a:avLst/>
          </a:prstGeom>
          <a:solidFill>
            <a:schemeClr val="accent5">
              <a:lumMod val="20000"/>
              <a:lumOff val="80000"/>
              <a:alpha val="29000"/>
            </a:scheme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05E8606-0287-0A87-C8C9-63892D7285EC}"/>
              </a:ext>
            </a:extLst>
          </p:cNvPr>
          <p:cNvSpPr/>
          <p:nvPr/>
        </p:nvSpPr>
        <p:spPr>
          <a:xfrm>
            <a:off x="5517103" y="1688942"/>
            <a:ext cx="5206275" cy="24016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F85D53D-9168-8A99-A442-5155EBCB9FFC}"/>
              </a:ext>
            </a:extLst>
          </p:cNvPr>
          <p:cNvSpPr/>
          <p:nvPr/>
        </p:nvSpPr>
        <p:spPr>
          <a:xfrm>
            <a:off x="1381126" y="5241711"/>
            <a:ext cx="2813418" cy="90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0A9A21A-D496-8A8D-E94D-C55BB7634046}"/>
              </a:ext>
            </a:extLst>
          </p:cNvPr>
          <p:cNvSpPr/>
          <p:nvPr/>
        </p:nvSpPr>
        <p:spPr>
          <a:xfrm>
            <a:off x="5489444" y="1381449"/>
            <a:ext cx="6241388" cy="2663462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27BD38-8A4A-B872-4949-4CE99D681FAE}"/>
              </a:ext>
            </a:extLst>
          </p:cNvPr>
          <p:cNvSpPr txBox="1"/>
          <p:nvPr/>
        </p:nvSpPr>
        <p:spPr>
          <a:xfrm>
            <a:off x="6947003" y="1858367"/>
            <a:ext cx="39289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1M euros</a:t>
            </a:r>
            <a:endParaRPr lang="en-GB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grantees already working in the EU’s MS or AC</a:t>
            </a:r>
          </a:p>
          <a:p>
            <a:pPr lvl="0">
              <a:defRPr/>
            </a:pPr>
            <a:endParaRPr lang="en-US" sz="1600" i="1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Up to 2M euros</a:t>
            </a:r>
            <a:endParaRPr kumimoji="0" lang="en-GB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kumimoji="0" lang="en-IE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grantees</a:t>
            </a:r>
            <a:r>
              <a:rPr kumimoji="0" lang="en-IE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moving to 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EU’s MS or AC</a:t>
            </a:r>
          </a:p>
          <a:p>
            <a:pPr lvl="0">
              <a:defRPr/>
            </a:pPr>
            <a:endParaRPr kumimoji="0" lang="en-GB" sz="11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737C2F3-B7C4-BD0A-A5A4-39F93544178C}"/>
              </a:ext>
            </a:extLst>
          </p:cNvPr>
          <p:cNvSpPr/>
          <p:nvPr/>
        </p:nvSpPr>
        <p:spPr>
          <a:xfrm>
            <a:off x="1381125" y="1668412"/>
            <a:ext cx="2774293" cy="24016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B6C901A-E7E6-B1C1-61F4-8565C41B4D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8328"/>
          <a:stretch/>
        </p:blipFill>
        <p:spPr>
          <a:xfrm rot="20711378">
            <a:off x="9566162" y="2735867"/>
            <a:ext cx="567941" cy="4638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ED115E5D-14D7-BDC0-5135-F47F11BB2B15}"/>
              </a:ext>
            </a:extLst>
          </p:cNvPr>
          <p:cNvSpPr txBox="1">
            <a:spLocks/>
          </p:cNvSpPr>
          <p:nvPr/>
        </p:nvSpPr>
        <p:spPr>
          <a:xfrm>
            <a:off x="1563872" y="1832372"/>
            <a:ext cx="2339293" cy="5602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95A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algn="ctr">
              <a:lnSpc>
                <a:spcPct val="150000"/>
              </a:lnSpc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StG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1.5M</a:t>
            </a:r>
            <a:r>
              <a:rPr lang="en-GB" sz="1800" b="1" dirty="0">
                <a:solidFill>
                  <a:srgbClr val="000000"/>
                </a:solidFill>
              </a:rPr>
              <a:t>€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11A173B-A69D-4D80-84CA-9A3796471F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7317"/>
          <a:stretch/>
        </p:blipFill>
        <p:spPr>
          <a:xfrm>
            <a:off x="4761922" y="473221"/>
            <a:ext cx="727522" cy="60153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298235C-BDB6-9FC3-7F67-25D616EC7981}"/>
              </a:ext>
            </a:extLst>
          </p:cNvPr>
          <p:cNvSpPr txBox="1">
            <a:spLocks/>
          </p:cNvSpPr>
          <p:nvPr/>
        </p:nvSpPr>
        <p:spPr>
          <a:xfrm>
            <a:off x="911642" y="335482"/>
            <a:ext cx="8987371" cy="8112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95A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</a:rPr>
              <a:t>Funding rates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FFE5850-35C8-F93E-5076-02852F0012E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5794"/>
          <a:stretch/>
        </p:blipFill>
        <p:spPr>
          <a:xfrm>
            <a:off x="5529767" y="2619315"/>
            <a:ext cx="551865" cy="464704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CF04250-2521-8CAA-6262-AAC0BB649EE0}"/>
              </a:ext>
            </a:extLst>
          </p:cNvPr>
          <p:cNvCxnSpPr>
            <a:cxnSpLocks/>
          </p:cNvCxnSpPr>
          <p:nvPr/>
        </p:nvCxnSpPr>
        <p:spPr>
          <a:xfrm>
            <a:off x="6081632" y="2875685"/>
            <a:ext cx="252000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EC193F7-2470-8A76-F12F-8E5C544CDF5C}"/>
              </a:ext>
            </a:extLst>
          </p:cNvPr>
          <p:cNvSpPr txBox="1"/>
          <p:nvPr/>
        </p:nvSpPr>
        <p:spPr>
          <a:xfrm rot="16200000">
            <a:off x="-499058" y="3349000"/>
            <a:ext cx="2774292" cy="760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GB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amount </a:t>
            </a:r>
          </a:p>
        </p:txBody>
      </p:sp>
      <p:pic>
        <p:nvPicPr>
          <p:cNvPr id="38" name="Picture 37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7C37DD80-0CA4-031B-47FA-00017CCA1DE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20097"/>
          <a:stretch/>
        </p:blipFill>
        <p:spPr>
          <a:xfrm>
            <a:off x="6359953" y="2599818"/>
            <a:ext cx="569667" cy="45517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3C71B98-9A4B-EF53-AFF9-C24FB0A29B0C}"/>
              </a:ext>
            </a:extLst>
          </p:cNvPr>
          <p:cNvSpPr txBox="1"/>
          <p:nvPr/>
        </p:nvSpPr>
        <p:spPr>
          <a:xfrm rot="5400000">
            <a:off x="3971137" y="2810088"/>
            <a:ext cx="787546" cy="315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 yrs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B8B448B-E2DA-D555-D9A1-3F4F2EB6916D}"/>
              </a:ext>
            </a:extLst>
          </p:cNvPr>
          <p:cNvSpPr txBox="1"/>
          <p:nvPr/>
        </p:nvSpPr>
        <p:spPr>
          <a:xfrm rot="5400000">
            <a:off x="4018413" y="5672455"/>
            <a:ext cx="747141" cy="315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 yrs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901BE82-60D0-0BBB-4724-B794C92BAF1C}"/>
              </a:ext>
            </a:extLst>
          </p:cNvPr>
          <p:cNvSpPr/>
          <p:nvPr/>
        </p:nvSpPr>
        <p:spPr>
          <a:xfrm>
            <a:off x="1352440" y="4216154"/>
            <a:ext cx="2813722" cy="90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77F78BC-16EE-E3C7-9A08-72CBCE0CE1AE}"/>
              </a:ext>
            </a:extLst>
          </p:cNvPr>
          <p:cNvSpPr txBox="1"/>
          <p:nvPr/>
        </p:nvSpPr>
        <p:spPr>
          <a:xfrm rot="5400000">
            <a:off x="3912824" y="4663343"/>
            <a:ext cx="900002" cy="315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 yrs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7E88A84-20AA-3493-847E-133D67BC2E80}"/>
              </a:ext>
            </a:extLst>
          </p:cNvPr>
          <p:cNvSpPr/>
          <p:nvPr/>
        </p:nvSpPr>
        <p:spPr>
          <a:xfrm>
            <a:off x="5511758" y="4160446"/>
            <a:ext cx="5206275" cy="90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 additional funding</a:t>
            </a: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C00C350-B80D-09F2-2223-B4D8B8889B8D}"/>
              </a:ext>
            </a:extLst>
          </p:cNvPr>
          <p:cNvSpPr/>
          <p:nvPr/>
        </p:nvSpPr>
        <p:spPr>
          <a:xfrm>
            <a:off x="5511758" y="5235882"/>
            <a:ext cx="5205897" cy="90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638EFD-B3C9-ACAA-9BBA-C573729C9D2C}"/>
              </a:ext>
            </a:extLst>
          </p:cNvPr>
          <p:cNvSpPr txBox="1"/>
          <p:nvPr/>
        </p:nvSpPr>
        <p:spPr>
          <a:xfrm>
            <a:off x="5059812" y="551809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4M euros</a:t>
            </a:r>
            <a:endParaRPr lang="en-GB" sz="18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5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94AABCDA-720D-FB3C-66C2-0B8EA06A9A4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20097"/>
          <a:stretch/>
        </p:blipFill>
        <p:spPr>
          <a:xfrm>
            <a:off x="5870644" y="1852355"/>
            <a:ext cx="569667" cy="455179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856C9B9-5405-88FA-F5EC-C03D05DCB953}"/>
              </a:ext>
            </a:extLst>
          </p:cNvPr>
          <p:cNvSpPr txBox="1"/>
          <p:nvPr/>
        </p:nvSpPr>
        <p:spPr>
          <a:xfrm>
            <a:off x="5900265" y="3411403"/>
            <a:ext cx="33580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request for </a:t>
            </a: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purpose </a:t>
            </a:r>
            <a:r>
              <a:rPr lang="en-GB" sz="1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personnel costs!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14B38AC7-53AF-698B-428C-380749405F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8328"/>
          <a:stretch/>
        </p:blipFill>
        <p:spPr>
          <a:xfrm rot="20711378">
            <a:off x="9566162" y="3449602"/>
            <a:ext cx="567941" cy="4638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C550A64-A0B6-C728-4960-5DB7F71CCA7C}"/>
              </a:ext>
            </a:extLst>
          </p:cNvPr>
          <p:cNvSpPr txBox="1"/>
          <p:nvPr/>
        </p:nvSpPr>
        <p:spPr>
          <a:xfrm rot="5400000">
            <a:off x="9055982" y="3850663"/>
            <a:ext cx="4347123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GB" sz="3200" b="1" dirty="0">
                <a:solidFill>
                  <a:srgbClr val="F39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funding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578A8087-A37A-4638-BA80-468A23DD06C7}"/>
              </a:ext>
            </a:extLst>
          </p:cNvPr>
          <p:cNvSpPr txBox="1">
            <a:spLocks/>
          </p:cNvSpPr>
          <p:nvPr/>
        </p:nvSpPr>
        <p:spPr>
          <a:xfrm>
            <a:off x="1482117" y="2490194"/>
            <a:ext cx="2339293" cy="5602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95A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algn="ctr">
              <a:lnSpc>
                <a:spcPct val="150000"/>
              </a:lnSpc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CoG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2</a:t>
            </a:r>
            <a:r>
              <a:rPr lang="en-GB" sz="1800" b="1" dirty="0">
                <a:solidFill>
                  <a:srgbClr val="000000"/>
                </a:solidFill>
              </a:rPr>
              <a:t>M€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EA9C767-9547-4390-A69C-73C273B8A13C}"/>
              </a:ext>
            </a:extLst>
          </p:cNvPr>
          <p:cNvSpPr txBox="1">
            <a:spLocks/>
          </p:cNvSpPr>
          <p:nvPr/>
        </p:nvSpPr>
        <p:spPr>
          <a:xfrm>
            <a:off x="1523488" y="3176038"/>
            <a:ext cx="2413976" cy="5602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95A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algn="ctr">
              <a:lnSpc>
                <a:spcPct val="150000"/>
              </a:lnSpc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AdG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2.5M</a:t>
            </a:r>
            <a:r>
              <a:rPr lang="en-GB" sz="1800" dirty="0">
                <a:solidFill>
                  <a:srgbClr val="000000"/>
                </a:solidFill>
              </a:rPr>
              <a:t>€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91ED8714-B348-5B4B-DD0E-EC7240FE5EF3}"/>
              </a:ext>
            </a:extLst>
          </p:cNvPr>
          <p:cNvSpPr txBox="1">
            <a:spLocks/>
          </p:cNvSpPr>
          <p:nvPr/>
        </p:nvSpPr>
        <p:spPr>
          <a:xfrm>
            <a:off x="1586841" y="4277963"/>
            <a:ext cx="2413976" cy="5602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95A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algn="ctr">
              <a:lnSpc>
                <a:spcPct val="150000"/>
              </a:lnSpc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ERC plus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7M</a:t>
            </a:r>
            <a:r>
              <a:rPr lang="en-GB" sz="1800" dirty="0">
                <a:solidFill>
                  <a:srgbClr val="000000"/>
                </a:solidFill>
              </a:rPr>
              <a:t>€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6D19C6B2-D5C7-D920-4D46-4706A0CC2557}"/>
              </a:ext>
            </a:extLst>
          </p:cNvPr>
          <p:cNvSpPr txBox="1">
            <a:spLocks/>
          </p:cNvSpPr>
          <p:nvPr/>
        </p:nvSpPr>
        <p:spPr>
          <a:xfrm>
            <a:off x="1616074" y="5327138"/>
            <a:ext cx="2413976" cy="5602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95A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algn="ctr">
              <a:lnSpc>
                <a:spcPct val="150000"/>
              </a:lnSpc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SyG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  10M</a:t>
            </a:r>
            <a:r>
              <a:rPr lang="en-GB" sz="1800" dirty="0">
                <a:solidFill>
                  <a:srgbClr val="000000"/>
                </a:solidFill>
              </a:rPr>
              <a:t>€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25297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0AAB25-B90F-5320-D720-403EACC0E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B01592-005A-6275-9202-0FE24C7012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227"/>
          <a:stretch/>
        </p:blipFill>
        <p:spPr>
          <a:xfrm>
            <a:off x="7342908" y="0"/>
            <a:ext cx="484909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81D6E-8ADF-D726-075F-CD7E14DBDF39}"/>
              </a:ext>
            </a:extLst>
          </p:cNvPr>
          <p:cNvSpPr txBox="1"/>
          <p:nvPr/>
        </p:nvSpPr>
        <p:spPr>
          <a:xfrm>
            <a:off x="1383998" y="2160730"/>
            <a:ext cx="831659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800" b="1" spc="-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Eligibility windows in 2027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20C47-13C3-8473-8961-062B2FBBF4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512763"/>
            <a:ext cx="3302358" cy="97155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F33381C-7218-3DE0-823E-A0A6FA229889}"/>
              </a:ext>
            </a:extLst>
          </p:cNvPr>
          <p:cNvGrpSpPr/>
          <p:nvPr/>
        </p:nvGrpSpPr>
        <p:grpSpPr>
          <a:xfrm>
            <a:off x="11115040" y="273539"/>
            <a:ext cx="1076960" cy="284480"/>
            <a:chOff x="8067039" y="6431281"/>
            <a:chExt cx="1076960" cy="2844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70E75ED-3559-334E-FE5F-9F66D91442B6}"/>
                </a:ext>
              </a:extLst>
            </p:cNvPr>
            <p:cNvSpPr/>
            <p:nvPr/>
          </p:nvSpPr>
          <p:spPr>
            <a:xfrm>
              <a:off x="8067039" y="6431281"/>
              <a:ext cx="1076960" cy="284480"/>
            </a:xfrm>
            <a:prstGeom prst="rect">
              <a:avLst/>
            </a:prstGeom>
            <a:solidFill>
              <a:srgbClr val="F1F2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 descr="A black and grey logo&#10;&#10;Description automatically generated with medium confidence">
              <a:extLst>
                <a:ext uri="{FF2B5EF4-FFF2-40B4-BE49-F238E27FC236}">
                  <a16:creationId xmlns:a16="http://schemas.microsoft.com/office/drawing/2014/main" id="{810D512B-ABB9-52D5-2F8D-CAB99B1D8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42999" y="6480241"/>
              <a:ext cx="766407" cy="204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6693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E64F77-DD37-7944-AC9A-9EDCF3876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6096000" cy="6858000"/>
          </a:xfrm>
          <a:prstGeom prst="rect">
            <a:avLst/>
          </a:prstGeom>
        </p:spPr>
      </p:pic>
      <p:pic>
        <p:nvPicPr>
          <p:cNvPr id="12" name="Picture 11" descr="A black and white rectangle&#10;&#10;Description automatically generated">
            <a:extLst>
              <a:ext uri="{FF2B5EF4-FFF2-40B4-BE49-F238E27FC236}">
                <a16:creationId xmlns:a16="http://schemas.microsoft.com/office/drawing/2014/main" id="{D905C7FB-3099-22E8-B990-CBF626D86A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075" t="30689"/>
          <a:stretch/>
        </p:blipFill>
        <p:spPr>
          <a:xfrm rot="10800000">
            <a:off x="7935481" y="-81542"/>
            <a:ext cx="4256518" cy="69395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1E8603-51D4-7C45-829A-9AE25E5A2E4F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C0E541-4DB4-E949-98B9-3434573443B8}"/>
              </a:ext>
            </a:extLst>
          </p:cNvPr>
          <p:cNvSpPr txBox="1"/>
          <p:nvPr/>
        </p:nvSpPr>
        <p:spPr>
          <a:xfrm>
            <a:off x="423748" y="1380700"/>
            <a:ext cx="510181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US" sz="2400" b="1" spc="-1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ERC Plus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774200-00BF-F744-9400-6B34A2B99319}"/>
              </a:ext>
            </a:extLst>
          </p:cNvPr>
          <p:cNvSpPr txBox="1"/>
          <p:nvPr/>
        </p:nvSpPr>
        <p:spPr>
          <a:xfrm>
            <a:off x="423748" y="2408947"/>
            <a:ext cx="510181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US" sz="2400" b="1" spc="-1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sz="2400" b="1" spc="-1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in the proposal structure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38FFE0-2C0F-A142-A5CA-0A742E8830B9}"/>
              </a:ext>
            </a:extLst>
          </p:cNvPr>
          <p:cNvSpPr txBox="1"/>
          <p:nvPr/>
        </p:nvSpPr>
        <p:spPr>
          <a:xfrm>
            <a:off x="423748" y="3437194"/>
            <a:ext cx="510181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US" sz="2400" b="1" spc="-1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Additional fundings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1D0E99-4C26-9649-9C36-4AE82DF8391E}"/>
              </a:ext>
            </a:extLst>
          </p:cNvPr>
          <p:cNvSpPr txBox="1"/>
          <p:nvPr/>
        </p:nvSpPr>
        <p:spPr>
          <a:xfrm>
            <a:off x="423748" y="4465442"/>
            <a:ext cx="510181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US" sz="2400" b="1" spc="-1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Eligibility windows in 2027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433678-BAB8-D16C-0376-36D9724DF34D}"/>
              </a:ext>
            </a:extLst>
          </p:cNvPr>
          <p:cNvGrpSpPr/>
          <p:nvPr/>
        </p:nvGrpSpPr>
        <p:grpSpPr>
          <a:xfrm>
            <a:off x="11115040" y="273539"/>
            <a:ext cx="1076960" cy="284480"/>
            <a:chOff x="8067039" y="6431281"/>
            <a:chExt cx="1076960" cy="2844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2416273-0FCC-A27C-A904-02AE11D79503}"/>
                </a:ext>
              </a:extLst>
            </p:cNvPr>
            <p:cNvSpPr/>
            <p:nvPr/>
          </p:nvSpPr>
          <p:spPr>
            <a:xfrm>
              <a:off x="8067039" y="6431281"/>
              <a:ext cx="1076960" cy="284480"/>
            </a:xfrm>
            <a:prstGeom prst="rect">
              <a:avLst/>
            </a:prstGeom>
            <a:solidFill>
              <a:srgbClr val="F1F2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 descr="A black and grey logo&#10;&#10;Description automatically generated with medium confidence">
              <a:extLst>
                <a:ext uri="{FF2B5EF4-FFF2-40B4-BE49-F238E27FC236}">
                  <a16:creationId xmlns:a16="http://schemas.microsoft.com/office/drawing/2014/main" id="{1E61B893-9966-DA1D-7BAF-0FF528E14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42999" y="6480241"/>
              <a:ext cx="766407" cy="204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5692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B8A40E-038D-286D-827B-AD920AC57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205F172-061D-DF59-13FE-171179BC8617}"/>
              </a:ext>
            </a:extLst>
          </p:cNvPr>
          <p:cNvGrpSpPr/>
          <p:nvPr/>
        </p:nvGrpSpPr>
        <p:grpSpPr>
          <a:xfrm>
            <a:off x="11115040" y="273539"/>
            <a:ext cx="1076960" cy="284480"/>
            <a:chOff x="8067039" y="6431281"/>
            <a:chExt cx="1076960" cy="2844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5FD7497-E6BC-0171-226A-7ADEF0DAF2EA}"/>
                </a:ext>
              </a:extLst>
            </p:cNvPr>
            <p:cNvSpPr/>
            <p:nvPr/>
          </p:nvSpPr>
          <p:spPr>
            <a:xfrm>
              <a:off x="8067039" y="6431281"/>
              <a:ext cx="1076960" cy="284480"/>
            </a:xfrm>
            <a:prstGeom prst="rect">
              <a:avLst/>
            </a:prstGeom>
            <a:solidFill>
              <a:srgbClr val="F1F2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 descr="A black and grey logo&#10;&#10;Description automatically generated with medium confidence">
              <a:extLst>
                <a:ext uri="{FF2B5EF4-FFF2-40B4-BE49-F238E27FC236}">
                  <a16:creationId xmlns:a16="http://schemas.microsoft.com/office/drawing/2014/main" id="{97E05F8D-1E08-3911-F9B8-1247BC772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42999" y="6480241"/>
              <a:ext cx="766407" cy="204315"/>
            </a:xfrm>
            <a:prstGeom prst="rect">
              <a:avLst/>
            </a:prstGeom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9451AE03-C248-BAF7-77BB-1C5A06B390BF}"/>
              </a:ext>
            </a:extLst>
          </p:cNvPr>
          <p:cNvSpPr txBox="1">
            <a:spLocks/>
          </p:cNvSpPr>
          <p:nvPr/>
        </p:nvSpPr>
        <p:spPr>
          <a:xfrm>
            <a:off x="639653" y="861328"/>
            <a:ext cx="9281587" cy="8112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95A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</a:rPr>
              <a:t>ERC 2027 WP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</a:rPr>
              <a:t>Extension of eligibility windows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A4CE3F-3410-4723-0B41-73AB9DBD0919}"/>
              </a:ext>
            </a:extLst>
          </p:cNvPr>
          <p:cNvSpPr txBox="1"/>
          <p:nvPr/>
        </p:nvSpPr>
        <p:spPr>
          <a:xfrm>
            <a:off x="1289669" y="3871457"/>
            <a:ext cx="9067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Widening responds to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evolution in career paths 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across all fields of research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49374B-6593-0D48-A65A-99B050379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907" y="1963252"/>
            <a:ext cx="6464493" cy="17526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DE4AF2-B560-577E-B43C-CF797004F55C}"/>
              </a:ext>
            </a:extLst>
          </p:cNvPr>
          <p:cNvSpPr txBox="1"/>
          <p:nvPr/>
        </p:nvSpPr>
        <p:spPr>
          <a:xfrm>
            <a:off x="1289669" y="4634371"/>
            <a:ext cx="9067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Only one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StG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per career and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only one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CoG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per career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FAF4A2-CF09-C48F-1D6F-F77452C97D0B}"/>
              </a:ext>
            </a:extLst>
          </p:cNvPr>
          <p:cNvSpPr txBox="1"/>
          <p:nvPr/>
        </p:nvSpPr>
        <p:spPr>
          <a:xfrm>
            <a:off x="1289669" y="5397285"/>
            <a:ext cx="9067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Current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policies for extension 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of eligibility periods remain in force</a:t>
            </a:r>
          </a:p>
        </p:txBody>
      </p:sp>
    </p:spTree>
    <p:extLst>
      <p:ext uri="{BB962C8B-B14F-4D97-AF65-F5344CB8AC3E}">
        <p14:creationId xmlns:p14="http://schemas.microsoft.com/office/powerpoint/2010/main" val="3143876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3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107607C-BB29-EF4B-9FEA-551E17B972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512763"/>
            <a:ext cx="3302358" cy="971550"/>
          </a:xfrm>
          <a:prstGeom prst="rect">
            <a:avLst/>
          </a:prstGeom>
        </p:spPr>
      </p:pic>
      <p:pic>
        <p:nvPicPr>
          <p:cNvPr id="2" name="Picture 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E0E7E0B4-59FB-9657-E7D3-8801E40F3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61" y="2654387"/>
            <a:ext cx="7270317" cy="15574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5965A9-9EBE-6A6A-CA22-96D1538C7F59}"/>
              </a:ext>
            </a:extLst>
          </p:cNvPr>
          <p:cNvSpPr/>
          <p:nvPr/>
        </p:nvSpPr>
        <p:spPr>
          <a:xfrm>
            <a:off x="935217" y="4769733"/>
            <a:ext cx="1633998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GB" sz="1600" dirty="0">
              <a:solidFill>
                <a:srgbClr val="505050"/>
              </a:solidFill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7E1B59-AFA3-8224-E22D-A0EC26912F63}"/>
              </a:ext>
            </a:extLst>
          </p:cNvPr>
          <p:cNvSpPr/>
          <p:nvPr/>
        </p:nvSpPr>
        <p:spPr>
          <a:xfrm>
            <a:off x="962625" y="5282918"/>
            <a:ext cx="2068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Research </a:t>
            </a:r>
          </a:p>
          <a:p>
            <a:r>
              <a:rPr lang="en-GB" sz="16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Innovation</a:t>
            </a:r>
          </a:p>
        </p:txBody>
      </p:sp>
      <p:pic>
        <p:nvPicPr>
          <p:cNvPr id="6" name="Picture 5" descr="A blue circle with black letters&#10;&#10;Description automatically generated">
            <a:extLst>
              <a:ext uri="{FF2B5EF4-FFF2-40B4-BE49-F238E27FC236}">
                <a16:creationId xmlns:a16="http://schemas.microsoft.com/office/drawing/2014/main" id="{C2E09600-52C6-2C53-B842-06E04FEE7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15" y="5340264"/>
            <a:ext cx="471410" cy="471410"/>
          </a:xfrm>
          <a:prstGeom prst="rect">
            <a:avLst/>
          </a:prstGeom>
        </p:spPr>
      </p:pic>
      <p:pic>
        <p:nvPicPr>
          <p:cNvPr id="7" name="Picture 6" descr="A blue play button in a circle&#10;&#10;Description automatically generated">
            <a:extLst>
              <a:ext uri="{FF2B5EF4-FFF2-40B4-BE49-F238E27FC236}">
                <a16:creationId xmlns:a16="http://schemas.microsoft.com/office/drawing/2014/main" id="{7A0AEB36-A6C7-0C22-C441-9491301370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216" y="5974186"/>
            <a:ext cx="471409" cy="4714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3C492F-D1E7-205D-44D5-60E58A485BEC}"/>
              </a:ext>
            </a:extLst>
          </p:cNvPr>
          <p:cNvSpPr/>
          <p:nvPr/>
        </p:nvSpPr>
        <p:spPr>
          <a:xfrm>
            <a:off x="962625" y="6042324"/>
            <a:ext cx="20683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err="1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UKRIforResearchers</a:t>
            </a:r>
            <a:endParaRPr lang="en-GB" sz="1600">
              <a:solidFill>
                <a:srgbClr val="50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green and black background&#10;&#10;Description automatically generated">
            <a:extLst>
              <a:ext uri="{FF2B5EF4-FFF2-40B4-BE49-F238E27FC236}">
                <a16:creationId xmlns:a16="http://schemas.microsoft.com/office/drawing/2014/main" id="{8D8C65FA-8629-47D0-D302-2E19EFF8591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3289"/>
          <a:stretch/>
        </p:blipFill>
        <p:spPr>
          <a:xfrm rot="10800000">
            <a:off x="4921684" y="-8130"/>
            <a:ext cx="7270315" cy="300394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AC996FA-D165-245D-7C0E-49EDA654AE01}"/>
              </a:ext>
            </a:extLst>
          </p:cNvPr>
          <p:cNvGrpSpPr/>
          <p:nvPr/>
        </p:nvGrpSpPr>
        <p:grpSpPr>
          <a:xfrm>
            <a:off x="11115040" y="273539"/>
            <a:ext cx="1076960" cy="284480"/>
            <a:chOff x="8067039" y="6431281"/>
            <a:chExt cx="1076960" cy="28448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2D6941-AC2B-E286-7DE5-7C53D9B14353}"/>
                </a:ext>
              </a:extLst>
            </p:cNvPr>
            <p:cNvSpPr/>
            <p:nvPr/>
          </p:nvSpPr>
          <p:spPr>
            <a:xfrm>
              <a:off x="8067039" y="6431281"/>
              <a:ext cx="1076960" cy="284480"/>
            </a:xfrm>
            <a:prstGeom prst="rect">
              <a:avLst/>
            </a:prstGeom>
            <a:solidFill>
              <a:srgbClr val="F1F2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 descr="A black and grey logo&#10;&#10;Description automatically generated with medium confidence">
              <a:extLst>
                <a:ext uri="{FF2B5EF4-FFF2-40B4-BE49-F238E27FC236}">
                  <a16:creationId xmlns:a16="http://schemas.microsoft.com/office/drawing/2014/main" id="{B2CCFF22-42CF-4C60-F5CC-36B1718B6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42999" y="6480241"/>
              <a:ext cx="766407" cy="20431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CE21F1E-A9A0-AF38-0B4E-A9D85FF82061}"/>
              </a:ext>
            </a:extLst>
          </p:cNvPr>
          <p:cNvSpPr txBox="1"/>
          <p:nvPr/>
        </p:nvSpPr>
        <p:spPr>
          <a:xfrm>
            <a:off x="8556840" y="5098252"/>
            <a:ext cx="26431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ea typeface="+mn-ea"/>
                <a:cs typeface="+mn-cs"/>
              </a:rPr>
              <a:t>erc-uk@ukro.ac.uk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74053F-9194-EE52-47DE-DF961EFAD0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3603" y="4540839"/>
            <a:ext cx="1598849" cy="159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60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3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yellow and black background&#10;&#10;Description automatically generated">
            <a:extLst>
              <a:ext uri="{FF2B5EF4-FFF2-40B4-BE49-F238E27FC236}">
                <a16:creationId xmlns:a16="http://schemas.microsoft.com/office/drawing/2014/main" id="{DB14BBA3-877B-DBE7-6BF9-918C1633E9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76" b="45297"/>
          <a:stretch/>
        </p:blipFill>
        <p:spPr>
          <a:xfrm rot="10800000">
            <a:off x="8059672" y="-2"/>
            <a:ext cx="4132327" cy="37514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07607C-BB29-EF4B-9FEA-551E17B972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512763"/>
            <a:ext cx="3302358" cy="971550"/>
          </a:xfrm>
          <a:prstGeom prst="rect">
            <a:avLst/>
          </a:prstGeom>
        </p:spPr>
      </p:pic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96636FA-BD2C-A736-C034-0226DBB77E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38" y="2698900"/>
            <a:ext cx="7270317" cy="146019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E1FA564-BF14-C71A-ABE8-C9D106F69B79}"/>
              </a:ext>
            </a:extLst>
          </p:cNvPr>
          <p:cNvGrpSpPr/>
          <p:nvPr/>
        </p:nvGrpSpPr>
        <p:grpSpPr>
          <a:xfrm>
            <a:off x="11115040" y="273539"/>
            <a:ext cx="1076960" cy="284480"/>
            <a:chOff x="8067039" y="6431281"/>
            <a:chExt cx="1076960" cy="2844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CE51810-7277-941B-DEC5-3726C020AA55}"/>
                </a:ext>
              </a:extLst>
            </p:cNvPr>
            <p:cNvSpPr/>
            <p:nvPr/>
          </p:nvSpPr>
          <p:spPr>
            <a:xfrm>
              <a:off x="8067039" y="6431281"/>
              <a:ext cx="1076960" cy="284480"/>
            </a:xfrm>
            <a:prstGeom prst="rect">
              <a:avLst/>
            </a:prstGeom>
            <a:solidFill>
              <a:srgbClr val="F1F2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 descr="A black and grey logo&#10;&#10;Description automatically generated with medium confidence">
              <a:extLst>
                <a:ext uri="{FF2B5EF4-FFF2-40B4-BE49-F238E27FC236}">
                  <a16:creationId xmlns:a16="http://schemas.microsoft.com/office/drawing/2014/main" id="{4DA3BE0A-0A8D-2823-0750-76C8182DD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42999" y="6480241"/>
              <a:ext cx="766407" cy="204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44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308FDE-5FD3-AF4C-9178-CCF9567105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227"/>
          <a:stretch/>
        </p:blipFill>
        <p:spPr>
          <a:xfrm>
            <a:off x="7342908" y="0"/>
            <a:ext cx="484909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A39C34-E01A-FD49-8603-2E8AE6BB5606}"/>
              </a:ext>
            </a:extLst>
          </p:cNvPr>
          <p:cNvSpPr txBox="1"/>
          <p:nvPr/>
        </p:nvSpPr>
        <p:spPr>
          <a:xfrm>
            <a:off x="1383998" y="2160730"/>
            <a:ext cx="831659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 Plus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6F139-1E97-5344-9E2E-F298BC0541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512763"/>
            <a:ext cx="3302358" cy="97155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69E8084-BF17-228A-9F55-51880C979B3C}"/>
              </a:ext>
            </a:extLst>
          </p:cNvPr>
          <p:cNvGrpSpPr/>
          <p:nvPr/>
        </p:nvGrpSpPr>
        <p:grpSpPr>
          <a:xfrm>
            <a:off x="11115040" y="273539"/>
            <a:ext cx="1076960" cy="284480"/>
            <a:chOff x="8067039" y="6431281"/>
            <a:chExt cx="1076960" cy="2844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8C529E1-144E-90E0-EDB1-CDE029E987EE}"/>
                </a:ext>
              </a:extLst>
            </p:cNvPr>
            <p:cNvSpPr/>
            <p:nvPr/>
          </p:nvSpPr>
          <p:spPr>
            <a:xfrm>
              <a:off x="8067039" y="6431281"/>
              <a:ext cx="1076960" cy="284480"/>
            </a:xfrm>
            <a:prstGeom prst="rect">
              <a:avLst/>
            </a:prstGeom>
            <a:solidFill>
              <a:srgbClr val="F1F2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 descr="A black and grey logo&#10;&#10;Description automatically generated with medium confidence">
              <a:extLst>
                <a:ext uri="{FF2B5EF4-FFF2-40B4-BE49-F238E27FC236}">
                  <a16:creationId xmlns:a16="http://schemas.microsoft.com/office/drawing/2014/main" id="{2BD6CEDE-F97B-6B74-AFC9-F35EFA318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42999" y="6480241"/>
              <a:ext cx="766407" cy="204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8145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0A53551-3A0A-5381-8A72-66340B0B589E}"/>
              </a:ext>
            </a:extLst>
          </p:cNvPr>
          <p:cNvGrpSpPr/>
          <p:nvPr/>
        </p:nvGrpSpPr>
        <p:grpSpPr>
          <a:xfrm>
            <a:off x="11115040" y="273539"/>
            <a:ext cx="1076960" cy="284480"/>
            <a:chOff x="8067039" y="6431281"/>
            <a:chExt cx="1076960" cy="28448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3AE8740-F066-C98C-E391-24F56BF2C1D4}"/>
                </a:ext>
              </a:extLst>
            </p:cNvPr>
            <p:cNvSpPr/>
            <p:nvPr/>
          </p:nvSpPr>
          <p:spPr>
            <a:xfrm>
              <a:off x="8067039" y="6431281"/>
              <a:ext cx="1076960" cy="284480"/>
            </a:xfrm>
            <a:prstGeom prst="rect">
              <a:avLst/>
            </a:prstGeom>
            <a:solidFill>
              <a:srgbClr val="F1F2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 descr="A black and grey logo&#10;&#10;Description automatically generated with medium confidence">
              <a:extLst>
                <a:ext uri="{FF2B5EF4-FFF2-40B4-BE49-F238E27FC236}">
                  <a16:creationId xmlns:a16="http://schemas.microsoft.com/office/drawing/2014/main" id="{FBB6CC2F-8884-5288-49D2-7D966A0B0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42999" y="6480241"/>
              <a:ext cx="766407" cy="204315"/>
            </a:xfrm>
            <a:prstGeom prst="rect">
              <a:avLst/>
            </a:prstGeom>
          </p:spPr>
        </p:pic>
      </p:grpSp>
      <p:pic>
        <p:nvPicPr>
          <p:cNvPr id="10" name="Picture 9" descr="A black and white rectangle&#10;&#10;Description automatically generated">
            <a:extLst>
              <a:ext uri="{FF2B5EF4-FFF2-40B4-BE49-F238E27FC236}">
                <a16:creationId xmlns:a16="http://schemas.microsoft.com/office/drawing/2014/main" id="{2B703342-7093-B124-6A1F-B4B618CD3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703" y="0"/>
            <a:ext cx="5121797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A6616E-7509-41DF-6A99-93C8D678A3F4}"/>
              </a:ext>
            </a:extLst>
          </p:cNvPr>
          <p:cNvSpPr txBox="1"/>
          <p:nvPr/>
        </p:nvSpPr>
        <p:spPr>
          <a:xfrm>
            <a:off x="2246500" y="2006148"/>
            <a:ext cx="23998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prstClr val="black"/>
                </a:solidFill>
              </a:rPr>
              <a:t>Starting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1.5M€ | 5 yrs</a:t>
            </a:r>
          </a:p>
        </p:txBody>
      </p:sp>
      <p:pic>
        <p:nvPicPr>
          <p:cNvPr id="14" name="Picture 1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699F6A51-EFEB-6E8D-B5F6-31D2EF9AB7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7069"/>
          <a:stretch/>
        </p:blipFill>
        <p:spPr>
          <a:xfrm>
            <a:off x="7109422" y="5011661"/>
            <a:ext cx="811082" cy="591529"/>
          </a:xfrm>
          <a:prstGeom prst="rect">
            <a:avLst/>
          </a:prstGeom>
        </p:spPr>
      </p:pic>
      <p:pic>
        <p:nvPicPr>
          <p:cNvPr id="15" name="Picture 1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C77C128-EB8E-28DF-3DA5-438D8394C86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4438"/>
          <a:stretch/>
        </p:blipFill>
        <p:spPr>
          <a:xfrm>
            <a:off x="4716315" y="2289904"/>
            <a:ext cx="507756" cy="434448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D695B36-F877-8B53-5EA9-1C77B68CBD4E}"/>
              </a:ext>
            </a:extLst>
          </p:cNvPr>
          <p:cNvSpPr/>
          <p:nvPr/>
        </p:nvSpPr>
        <p:spPr>
          <a:xfrm>
            <a:off x="1933056" y="1895079"/>
            <a:ext cx="3600000" cy="1080000"/>
          </a:xfrm>
          <a:prstGeom prst="roundRect">
            <a:avLst/>
          </a:prstGeom>
          <a:noFill/>
          <a:ln w="38100">
            <a:solidFill>
              <a:srgbClr val="F39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251D5-E3C3-125D-7009-F20F2C25AFE8}"/>
              </a:ext>
            </a:extLst>
          </p:cNvPr>
          <p:cNvSpPr txBox="1"/>
          <p:nvPr/>
        </p:nvSpPr>
        <p:spPr>
          <a:xfrm>
            <a:off x="6646234" y="2006147"/>
            <a:ext cx="30578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prstClr val="black"/>
                </a:solidFill>
              </a:rPr>
              <a:t>Consolidator</a:t>
            </a:r>
          </a:p>
          <a:p>
            <a:pPr lvl="0" algn="ctr"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2M€</a:t>
            </a:r>
            <a:r>
              <a:rPr lang="en-GB" sz="2000" dirty="0">
                <a:solidFill>
                  <a:prstClr val="black"/>
                </a:solidFill>
              </a:rPr>
              <a:t> | 5 yrs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8" name="Picture 1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53648B5-8882-4133-4E97-6A04A38062F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4438"/>
          <a:stretch/>
        </p:blipFill>
        <p:spPr>
          <a:xfrm>
            <a:off x="9450195" y="2357536"/>
            <a:ext cx="507756" cy="434448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33FBEC3-5585-D3BC-EE72-47D13E06182C}"/>
              </a:ext>
            </a:extLst>
          </p:cNvPr>
          <p:cNvSpPr/>
          <p:nvPr/>
        </p:nvSpPr>
        <p:spPr>
          <a:xfrm>
            <a:off x="6514882" y="1895079"/>
            <a:ext cx="3600000" cy="1080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2927FA6-F216-F6AD-13BB-982FAA9E997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19013"/>
          <a:stretch/>
        </p:blipFill>
        <p:spPr>
          <a:xfrm rot="20698697">
            <a:off x="10140989" y="2595488"/>
            <a:ext cx="632251" cy="51204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B590ECE-08C4-7317-3395-B4FCE3416A44}"/>
              </a:ext>
            </a:extLst>
          </p:cNvPr>
          <p:cNvGrpSpPr/>
          <p:nvPr/>
        </p:nvGrpSpPr>
        <p:grpSpPr>
          <a:xfrm>
            <a:off x="4461004" y="3327414"/>
            <a:ext cx="3600000" cy="1080000"/>
            <a:chOff x="1933056" y="3317467"/>
            <a:chExt cx="3600000" cy="108000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0CDB4DF-1555-39BF-731A-8107671DEE3B}"/>
                </a:ext>
              </a:extLst>
            </p:cNvPr>
            <p:cNvSpPr txBox="1"/>
            <p:nvPr/>
          </p:nvSpPr>
          <p:spPr>
            <a:xfrm>
              <a:off x="2330625" y="3425853"/>
              <a:ext cx="247274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800" b="1" dirty="0">
                  <a:solidFill>
                    <a:prstClr val="black"/>
                  </a:solidFill>
                </a:rPr>
                <a:t>Advanced</a:t>
              </a:r>
            </a:p>
            <a:p>
              <a:pPr lvl="0" algn="ctr">
                <a:defRPr/>
              </a:pPr>
              <a:r>
                <a:rPr kumimoji="0" lang="en-GB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2.5M€</a:t>
              </a:r>
              <a:r>
                <a:rPr lang="en-GB" sz="2000" dirty="0">
                  <a:solidFill>
                    <a:prstClr val="black"/>
                  </a:solidFill>
                </a:rPr>
                <a:t> | 5 yrs</a:t>
              </a:r>
              <a:endPara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23" name="Picture 22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694A47DD-876A-EE13-F9A5-E7350C4E7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b="14438"/>
            <a:stretch/>
          </p:blipFill>
          <p:spPr>
            <a:xfrm>
              <a:off x="4716315" y="3709268"/>
              <a:ext cx="507756" cy="434448"/>
            </a:xfrm>
            <a:prstGeom prst="rect">
              <a:avLst/>
            </a:prstGeom>
          </p:spPr>
        </p:pic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09E865D1-E646-6981-837E-D4F81114F790}"/>
                </a:ext>
              </a:extLst>
            </p:cNvPr>
            <p:cNvSpPr/>
            <p:nvPr/>
          </p:nvSpPr>
          <p:spPr>
            <a:xfrm>
              <a:off x="1933056" y="3317467"/>
              <a:ext cx="3600000" cy="1080000"/>
            </a:xfrm>
            <a:prstGeom prst="roundRect">
              <a:avLst/>
            </a:prstGeom>
            <a:noFill/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017750F-1AB1-1AA5-22CA-2DC878068B1B}"/>
              </a:ext>
            </a:extLst>
          </p:cNvPr>
          <p:cNvSpPr/>
          <p:nvPr/>
        </p:nvSpPr>
        <p:spPr>
          <a:xfrm>
            <a:off x="4438473" y="4789268"/>
            <a:ext cx="3600000" cy="1080000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7A153E-6ECC-FB24-2685-AFBCF207B168}"/>
              </a:ext>
            </a:extLst>
          </p:cNvPr>
          <p:cNvSpPr txBox="1"/>
          <p:nvPr/>
        </p:nvSpPr>
        <p:spPr>
          <a:xfrm>
            <a:off x="4646347" y="4929859"/>
            <a:ext cx="25026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prstClr val="black"/>
                </a:solidFill>
              </a:rPr>
              <a:t>Synergy</a:t>
            </a:r>
          </a:p>
          <a:p>
            <a:pPr lvl="0" algn="ctr">
              <a:defRPr/>
            </a:pPr>
            <a:r>
              <a:rPr lang="en-GB" sz="2000" dirty="0">
                <a:solidFill>
                  <a:prstClr val="black"/>
                </a:solidFill>
              </a:rPr>
              <a:t>10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M€</a:t>
            </a:r>
            <a:r>
              <a:rPr lang="en-GB" sz="2000" dirty="0">
                <a:solidFill>
                  <a:prstClr val="black"/>
                </a:solidFill>
              </a:rPr>
              <a:t> | 6 yrs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DABBF30-F1C7-09A2-C72B-5AAAAD0A2E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1131" y="2522301"/>
            <a:ext cx="749873" cy="664522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BCABEDD9-118C-6559-385D-A9D4DEB7D46C}"/>
              </a:ext>
            </a:extLst>
          </p:cNvPr>
          <p:cNvGrpSpPr/>
          <p:nvPr/>
        </p:nvGrpSpPr>
        <p:grpSpPr>
          <a:xfrm>
            <a:off x="6514882" y="3314443"/>
            <a:ext cx="4366856" cy="1256241"/>
            <a:chOff x="6514882" y="3314443"/>
            <a:chExt cx="4366856" cy="125624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51DF48-1C72-56F4-2A2C-400590812F3E}"/>
                </a:ext>
              </a:extLst>
            </p:cNvPr>
            <p:cNvSpPr txBox="1"/>
            <p:nvPr/>
          </p:nvSpPr>
          <p:spPr>
            <a:xfrm>
              <a:off x="7333428" y="3425512"/>
              <a:ext cx="189474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800" b="1" dirty="0">
                  <a:solidFill>
                    <a:srgbClr val="00B050"/>
                  </a:solidFill>
                </a:rPr>
                <a:t>ERC Plus</a:t>
              </a:r>
            </a:p>
            <a:p>
              <a:pPr lvl="0" algn="ctr">
                <a:defRPr/>
              </a:pPr>
              <a:r>
                <a:rPr kumimoji="0" lang="en-GB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7M€</a:t>
              </a:r>
              <a:r>
                <a:rPr lang="en-GB" sz="2000" dirty="0">
                  <a:solidFill>
                    <a:prstClr val="black"/>
                  </a:solidFill>
                </a:rPr>
                <a:t> | 7 yrs</a:t>
              </a:r>
              <a:endPara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31" name="Picture 30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02E136C8-A8BF-D1EE-1492-53A4340DD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b="14438"/>
            <a:stretch/>
          </p:blipFill>
          <p:spPr>
            <a:xfrm>
              <a:off x="9211986" y="3709268"/>
              <a:ext cx="507756" cy="434448"/>
            </a:xfrm>
            <a:prstGeom prst="rect">
              <a:avLst/>
            </a:prstGeom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7DAF542-A9C9-C240-CE63-462A5DD2AD5B}"/>
                </a:ext>
              </a:extLst>
            </p:cNvPr>
            <p:cNvSpPr/>
            <p:nvPr/>
          </p:nvSpPr>
          <p:spPr>
            <a:xfrm>
              <a:off x="6514882" y="3314443"/>
              <a:ext cx="3600000" cy="1080000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13D97DE-5E7B-4626-AFC2-5176D3D75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b="18328"/>
            <a:stretch/>
          </p:blipFill>
          <p:spPr>
            <a:xfrm rot="20711378">
              <a:off x="10032491" y="3877088"/>
              <a:ext cx="849247" cy="6935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Plus Sign 33">
              <a:extLst>
                <a:ext uri="{FF2B5EF4-FFF2-40B4-BE49-F238E27FC236}">
                  <a16:creationId xmlns:a16="http://schemas.microsoft.com/office/drawing/2014/main" id="{20658884-4700-C45B-C2F1-247A3C4E2F61}"/>
                </a:ext>
              </a:extLst>
            </p:cNvPr>
            <p:cNvSpPr/>
            <p:nvPr/>
          </p:nvSpPr>
          <p:spPr>
            <a:xfrm>
              <a:off x="6825117" y="3644240"/>
              <a:ext cx="443557" cy="434448"/>
            </a:xfrm>
            <a:prstGeom prst="mathPlus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58DD86F-965C-F158-CEAA-B5BC786DE366}"/>
              </a:ext>
            </a:extLst>
          </p:cNvPr>
          <p:cNvSpPr txBox="1"/>
          <p:nvPr/>
        </p:nvSpPr>
        <p:spPr>
          <a:xfrm>
            <a:off x="815907" y="654573"/>
            <a:ext cx="9641207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 | Frontier Grants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5471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20729 0.0023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30F5A86-2B25-7C55-1D39-4A267A9E520F}"/>
              </a:ext>
            </a:extLst>
          </p:cNvPr>
          <p:cNvGrpSpPr/>
          <p:nvPr/>
        </p:nvGrpSpPr>
        <p:grpSpPr>
          <a:xfrm>
            <a:off x="11115040" y="273539"/>
            <a:ext cx="1076960" cy="284480"/>
            <a:chOff x="8067039" y="6431281"/>
            <a:chExt cx="1076960" cy="28448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4D138CA-73F5-BCC2-972E-75069D9934B3}"/>
                </a:ext>
              </a:extLst>
            </p:cNvPr>
            <p:cNvSpPr/>
            <p:nvPr/>
          </p:nvSpPr>
          <p:spPr>
            <a:xfrm>
              <a:off x="8067039" y="6431281"/>
              <a:ext cx="1076960" cy="284480"/>
            </a:xfrm>
            <a:prstGeom prst="rect">
              <a:avLst/>
            </a:prstGeom>
            <a:solidFill>
              <a:srgbClr val="F1F2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2E2D62"/>
                </a:solidFill>
              </a:endParaRPr>
            </a:p>
          </p:txBody>
        </p:sp>
        <p:pic>
          <p:nvPicPr>
            <p:cNvPr id="4" name="Picture 3" descr="A black and grey logo&#10;&#10;Description automatically generated with medium confidence">
              <a:extLst>
                <a:ext uri="{FF2B5EF4-FFF2-40B4-BE49-F238E27FC236}">
                  <a16:creationId xmlns:a16="http://schemas.microsoft.com/office/drawing/2014/main" id="{C839265E-3A06-F1CE-A10F-BDC2B8C1E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42999" y="6480241"/>
              <a:ext cx="766407" cy="204315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9777963-D9E5-4B39-7C1B-3ED957478579}"/>
              </a:ext>
            </a:extLst>
          </p:cNvPr>
          <p:cNvSpPr txBox="1"/>
          <p:nvPr/>
        </p:nvSpPr>
        <p:spPr>
          <a:xfrm>
            <a:off x="499144" y="1635845"/>
            <a:ext cx="2625056" cy="2465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ERC Plus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DB9554-0554-397F-7C50-C084438430FF}"/>
              </a:ext>
            </a:extLst>
          </p:cNvPr>
          <p:cNvSpPr txBox="1"/>
          <p:nvPr/>
        </p:nvSpPr>
        <p:spPr>
          <a:xfrm>
            <a:off x="7884673" y="2068881"/>
            <a:ext cx="3322410" cy="3836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 </a:t>
            </a:r>
          </a:p>
          <a:p>
            <a:pPr marL="0" marR="0" lvl="0" indent="0" algn="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 </a:t>
            </a:r>
          </a:p>
          <a:p>
            <a:pPr marL="0" marR="0" lvl="0" indent="0" algn="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nut </a:t>
            </a:r>
          </a:p>
          <a:p>
            <a:pPr marL="0" marR="0" lvl="0" indent="0" algn="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shell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637E0B-B722-D716-A2B3-78E22833573A}"/>
              </a:ext>
            </a:extLst>
          </p:cNvPr>
          <p:cNvSpPr txBox="1"/>
          <p:nvPr/>
        </p:nvSpPr>
        <p:spPr>
          <a:xfrm>
            <a:off x="2971802" y="3994350"/>
            <a:ext cx="5638151" cy="1115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rtl="0" eaLnBrk="1" fontAlgn="base" latinLnBrk="0" hangingPunct="1">
              <a:lnSpc>
                <a:spcPct val="114000"/>
              </a:lnSpc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Application includes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vision statement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that explains how project goes beyond regular ERC  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2E2D62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FCA904-825D-A98D-0CE3-4E801F4275B9}"/>
              </a:ext>
            </a:extLst>
          </p:cNvPr>
          <p:cNvSpPr txBox="1"/>
          <p:nvPr/>
        </p:nvSpPr>
        <p:spPr>
          <a:xfrm>
            <a:off x="2971802" y="1635845"/>
            <a:ext cx="6096000" cy="777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000" b="1" kern="0" dirty="0">
                <a:solidFill>
                  <a:srgbClr val="2E2D6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Support outstanding PIs to address major scientific challenge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5BA955-4CAD-5958-6887-B9BAB5443F39}"/>
              </a:ext>
            </a:extLst>
          </p:cNvPr>
          <p:cNvSpPr txBox="1"/>
          <p:nvPr/>
        </p:nvSpPr>
        <p:spPr>
          <a:xfrm>
            <a:off x="2971802" y="2719122"/>
            <a:ext cx="4838051" cy="777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rtl="0" eaLnBrk="1" fontAlgn="base" latinLnBrk="0" hangingPunct="1">
              <a:lnSpc>
                <a:spcPct val="114000"/>
              </a:lnSpc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Projects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cannot be carried out with regular ERC grant </a:t>
            </a:r>
          </a:p>
        </p:txBody>
      </p:sp>
    </p:spTree>
    <p:extLst>
      <p:ext uri="{BB962C8B-B14F-4D97-AF65-F5344CB8AC3E}">
        <p14:creationId xmlns:p14="http://schemas.microsoft.com/office/powerpoint/2010/main" val="207464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6F2640-39BE-6CFB-D2CE-E9649282B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B7B0C09-4F3F-A3D6-8158-BA5664D56F21}"/>
              </a:ext>
            </a:extLst>
          </p:cNvPr>
          <p:cNvSpPr txBox="1">
            <a:spLocks/>
          </p:cNvSpPr>
          <p:nvPr/>
        </p:nvSpPr>
        <p:spPr>
          <a:xfrm>
            <a:off x="796815" y="455497"/>
            <a:ext cx="10598368" cy="8112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95A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</a:rPr>
              <a:t>ERC Plus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</a:rPr>
              <a:t>Grant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</a:rPr>
              <a:t> </a:t>
            </a: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</a:rPr>
              <a:t>| Grant size &amp; duration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790783-C1BB-CD29-EBAB-EDFF98477803}"/>
              </a:ext>
            </a:extLst>
          </p:cNvPr>
          <p:cNvSpPr txBox="1"/>
          <p:nvPr/>
        </p:nvSpPr>
        <p:spPr>
          <a:xfrm>
            <a:off x="1872481" y="3935691"/>
            <a:ext cx="8447037" cy="1409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2026 call budget = € 210 million, that is, only 30 ERC Plus grants for 2026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Lump sum funding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kern="0" dirty="0">
                <a:solidFill>
                  <a:srgbClr val="2E2D6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No 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additional funding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AB8E77-1BEC-C8E3-7336-6973E3E6D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317"/>
          <a:stretch/>
        </p:blipFill>
        <p:spPr>
          <a:xfrm>
            <a:off x="1146712" y="2464787"/>
            <a:ext cx="1101188" cy="9104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003D67-0A14-1119-B864-AF0B7EC443FC}"/>
              </a:ext>
            </a:extLst>
          </p:cNvPr>
          <p:cNvSpPr txBox="1"/>
          <p:nvPr/>
        </p:nvSpPr>
        <p:spPr>
          <a:xfrm>
            <a:off x="2733675" y="271997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2E2D6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Up to EUR 7 million for up to 7 years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16BAD16-B3FE-AA5E-2291-96A3F3D31C2C}"/>
              </a:ext>
            </a:extLst>
          </p:cNvPr>
          <p:cNvGrpSpPr/>
          <p:nvPr/>
        </p:nvGrpSpPr>
        <p:grpSpPr>
          <a:xfrm>
            <a:off x="11115040" y="273539"/>
            <a:ext cx="1076960" cy="284480"/>
            <a:chOff x="8067039" y="6431281"/>
            <a:chExt cx="1076960" cy="28448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44A9051-D335-1E8B-AB50-F9D1134EC2C6}"/>
                </a:ext>
              </a:extLst>
            </p:cNvPr>
            <p:cNvSpPr/>
            <p:nvPr/>
          </p:nvSpPr>
          <p:spPr>
            <a:xfrm>
              <a:off x="8067039" y="6431281"/>
              <a:ext cx="1076960" cy="284480"/>
            </a:xfrm>
            <a:prstGeom prst="rect">
              <a:avLst/>
            </a:prstGeom>
            <a:solidFill>
              <a:srgbClr val="F1F2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 descr="A black and grey logo&#10;&#10;Description automatically generated with medium confidence">
              <a:extLst>
                <a:ext uri="{FF2B5EF4-FFF2-40B4-BE49-F238E27FC236}">
                  <a16:creationId xmlns:a16="http://schemas.microsoft.com/office/drawing/2014/main" id="{0A2D8CD6-3F01-0DE3-35E3-41BCC562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42999" y="6480241"/>
              <a:ext cx="766407" cy="204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8862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1B81DF-2DC4-7720-CBD2-721B34F73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A06F8-83DF-1750-3442-4E8FB4B304C4}"/>
              </a:ext>
            </a:extLst>
          </p:cNvPr>
          <p:cNvSpPr txBox="1">
            <a:spLocks/>
          </p:cNvSpPr>
          <p:nvPr/>
        </p:nvSpPr>
        <p:spPr>
          <a:xfrm>
            <a:off x="911642" y="935557"/>
            <a:ext cx="8987371" cy="8112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95A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</a:rPr>
              <a:t>ERC Plus Grant 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</a:rPr>
              <a:t>| Candidates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11C332-90D0-6B66-6769-B30132E9E243}"/>
              </a:ext>
            </a:extLst>
          </p:cNvPr>
          <p:cNvSpPr txBox="1"/>
          <p:nvPr/>
        </p:nvSpPr>
        <p:spPr>
          <a:xfrm>
            <a:off x="1283117" y="4015360"/>
            <a:ext cx="8727658" cy="938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Open to 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all career stages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2E2D62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Open to 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all nationalities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, both residing in EU/AC &amp; outside at time of submission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37BC6C-8E7C-5AC3-04C6-BA7BC977C510}"/>
              </a:ext>
            </a:extLst>
          </p:cNvPr>
          <p:cNvSpPr txBox="1"/>
          <p:nvPr/>
        </p:nvSpPr>
        <p:spPr>
          <a:xfrm>
            <a:off x="2583813" y="2512717"/>
            <a:ext cx="76365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kern="0" dirty="0">
                <a:solidFill>
                  <a:srgbClr val="2E2D6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PIs with an outstanding record of scientific achievement at the forefront of their field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CBD771-6FFC-4E56-E042-B78251EA6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548"/>
          <a:stretch/>
        </p:blipFill>
        <p:spPr>
          <a:xfrm>
            <a:off x="927193" y="2332690"/>
            <a:ext cx="1226200" cy="10110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5180C3-EC4D-E361-8CCC-32A9A33F4B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755"/>
          <a:stretch/>
        </p:blipFill>
        <p:spPr>
          <a:xfrm>
            <a:off x="9887322" y="4271688"/>
            <a:ext cx="1021561" cy="85039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9C8F56E-40DE-0148-243F-C682E0B8E2DB}"/>
              </a:ext>
            </a:extLst>
          </p:cNvPr>
          <p:cNvGrpSpPr/>
          <p:nvPr/>
        </p:nvGrpSpPr>
        <p:grpSpPr>
          <a:xfrm>
            <a:off x="11115040" y="273539"/>
            <a:ext cx="1076960" cy="284480"/>
            <a:chOff x="8067039" y="6431281"/>
            <a:chExt cx="1076960" cy="2844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44616B-D60A-A408-36A5-F4E128C9457A}"/>
                </a:ext>
              </a:extLst>
            </p:cNvPr>
            <p:cNvSpPr/>
            <p:nvPr/>
          </p:nvSpPr>
          <p:spPr>
            <a:xfrm>
              <a:off x="8067039" y="6431281"/>
              <a:ext cx="1076960" cy="284480"/>
            </a:xfrm>
            <a:prstGeom prst="rect">
              <a:avLst/>
            </a:prstGeom>
            <a:solidFill>
              <a:srgbClr val="F1F2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 descr="A black and grey logo&#10;&#10;Description automatically generated with medium confidence">
              <a:extLst>
                <a:ext uri="{FF2B5EF4-FFF2-40B4-BE49-F238E27FC236}">
                  <a16:creationId xmlns:a16="http://schemas.microsoft.com/office/drawing/2014/main" id="{A6594CB3-9B51-9132-DB02-941423FF3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42999" y="6480241"/>
              <a:ext cx="766407" cy="204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3334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977C38-D6FF-AFFB-48F7-1E07EA226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5EE1B02-8D07-742C-A715-0D9D13A99FBB}"/>
              </a:ext>
            </a:extLst>
          </p:cNvPr>
          <p:cNvSpPr txBox="1">
            <a:spLocks/>
          </p:cNvSpPr>
          <p:nvPr/>
        </p:nvSpPr>
        <p:spPr>
          <a:xfrm>
            <a:off x="726431" y="433927"/>
            <a:ext cx="10989319" cy="822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Investigator | </a:t>
            </a:r>
            <a:r>
              <a:rPr lang="en-GB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Commitment</a:t>
            </a:r>
            <a:endParaRPr lang="en-GB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BC047C-36BE-6E4B-EA0A-F717E8EF6C2C}"/>
              </a:ext>
            </a:extLst>
          </p:cNvPr>
          <p:cNvSpPr txBox="1"/>
          <p:nvPr/>
        </p:nvSpPr>
        <p:spPr>
          <a:xfrm>
            <a:off x="1343025" y="3121306"/>
            <a:ext cx="4314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Min. of working time on grant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B97B63-B629-A476-D0F2-37AC42981EAB}"/>
              </a:ext>
            </a:extLst>
          </p:cNvPr>
          <p:cNvSpPr txBox="1"/>
          <p:nvPr/>
        </p:nvSpPr>
        <p:spPr>
          <a:xfrm>
            <a:off x="945453" y="3887362"/>
            <a:ext cx="51099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| Advanced, Synergy and ERC Plus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40%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Consolidator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  <a:r>
              <a:rPr lang="en-GB" sz="20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Starting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srgbClr val="2E2D62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BB54EE4-656F-99EE-31F9-2B69032891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7000"/>
          <a:stretch/>
        </p:blipFill>
        <p:spPr>
          <a:xfrm>
            <a:off x="2581275" y="1850388"/>
            <a:ext cx="1400175" cy="1162145"/>
          </a:xfrm>
          <a:prstGeom prst="rect">
            <a:avLst/>
          </a:prstGeom>
        </p:spPr>
      </p:pic>
      <p:pic>
        <p:nvPicPr>
          <p:cNvPr id="11" name="Picture 1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B682A42-178E-75B3-F1E9-88F9470AE5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611"/>
          <a:stretch/>
        </p:blipFill>
        <p:spPr>
          <a:xfrm>
            <a:off x="8058150" y="1777291"/>
            <a:ext cx="1514475" cy="13083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BB94A9-043E-CE25-CFA1-1A85BFC9E7C1}"/>
              </a:ext>
            </a:extLst>
          </p:cNvPr>
          <p:cNvSpPr txBox="1"/>
          <p:nvPr/>
        </p:nvSpPr>
        <p:spPr>
          <a:xfrm>
            <a:off x="6791325" y="3121306"/>
            <a:ext cx="51149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Min. of working time </a:t>
            </a:r>
            <a:r>
              <a:rPr lang="en-GB" sz="2000" b="1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EU’s MS or AC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E2D6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1A5539-8449-F495-888D-104AB208EE4C}"/>
              </a:ext>
            </a:extLst>
          </p:cNvPr>
          <p:cNvSpPr txBox="1"/>
          <p:nvPr/>
        </p:nvSpPr>
        <p:spPr>
          <a:xfrm>
            <a:off x="8562975" y="4195139"/>
            <a:ext cx="1228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2E2D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  <a:endParaRPr lang="en-GB" sz="2400" dirty="0">
              <a:solidFill>
                <a:srgbClr val="2E2D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89F990-67F7-C1C2-EB5A-04EAC594397A}"/>
              </a:ext>
            </a:extLst>
          </p:cNvPr>
          <p:cNvGrpSpPr/>
          <p:nvPr/>
        </p:nvGrpSpPr>
        <p:grpSpPr>
          <a:xfrm>
            <a:off x="11115040" y="273539"/>
            <a:ext cx="1076960" cy="284480"/>
            <a:chOff x="8067039" y="6431281"/>
            <a:chExt cx="1076960" cy="28448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099A1EE-3B26-EED2-BA77-F080588580E8}"/>
                </a:ext>
              </a:extLst>
            </p:cNvPr>
            <p:cNvSpPr/>
            <p:nvPr/>
          </p:nvSpPr>
          <p:spPr>
            <a:xfrm>
              <a:off x="8067039" y="6431281"/>
              <a:ext cx="1076960" cy="284480"/>
            </a:xfrm>
            <a:prstGeom prst="rect">
              <a:avLst/>
            </a:prstGeom>
            <a:solidFill>
              <a:srgbClr val="F1F2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 descr="A black and grey logo&#10;&#10;Description automatically generated with medium confidence">
              <a:extLst>
                <a:ext uri="{FF2B5EF4-FFF2-40B4-BE49-F238E27FC236}">
                  <a16:creationId xmlns:a16="http://schemas.microsoft.com/office/drawing/2014/main" id="{735F9294-B0E8-28C1-936D-E7C06361C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42999" y="6480241"/>
              <a:ext cx="766407" cy="204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1575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832269-18A8-0E11-8E26-F74158A66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693EA-E377-6C0E-F6E1-0C3610407144}"/>
              </a:ext>
            </a:extLst>
          </p:cNvPr>
          <p:cNvSpPr txBox="1">
            <a:spLocks/>
          </p:cNvSpPr>
          <p:nvPr/>
        </p:nvSpPr>
        <p:spPr>
          <a:xfrm>
            <a:off x="991652" y="592107"/>
            <a:ext cx="8987371" cy="8112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95A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</a:rPr>
              <a:t>ERC Plus Grant 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</a:rPr>
              <a:t>| More info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B8CBA-2A02-1720-756D-D861A91B3A9B}"/>
              </a:ext>
            </a:extLst>
          </p:cNvPr>
          <p:cNvSpPr txBox="1"/>
          <p:nvPr/>
        </p:nvSpPr>
        <p:spPr>
          <a:xfrm>
            <a:off x="2925095" y="2408394"/>
            <a:ext cx="7855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2E2D6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Excellence as only evaluation criterion </a:t>
            </a:r>
            <a:r>
              <a:rPr lang="en-GB" dirty="0">
                <a:solidFill>
                  <a:srgbClr val="2E2D6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| two-step evaluation</a:t>
            </a:r>
            <a:endParaRPr lang="en-GB" sz="1800" dirty="0">
              <a:solidFill>
                <a:srgbClr val="2E2D62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7654E3B-D441-BDBB-94E6-AEFDAA70DA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0014"/>
          <a:stretch/>
        </p:blipFill>
        <p:spPr>
          <a:xfrm>
            <a:off x="1645538" y="4388920"/>
            <a:ext cx="947315" cy="7577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E3AF36-7913-3D7C-D77F-FA1A24E7BDF8}"/>
              </a:ext>
            </a:extLst>
          </p:cNvPr>
          <p:cNvSpPr txBox="1"/>
          <p:nvPr/>
        </p:nvSpPr>
        <p:spPr>
          <a:xfrm>
            <a:off x="2925096" y="4583114"/>
            <a:ext cx="7855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E2D6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Researcher can have the grant </a:t>
            </a:r>
            <a:r>
              <a:rPr lang="en-GB" b="1" dirty="0">
                <a:solidFill>
                  <a:srgbClr val="2E2D6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only once in their career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2A71F8-2B3D-EC34-06B9-64CA70869B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978"/>
          <a:stretch/>
        </p:blipFill>
        <p:spPr>
          <a:xfrm>
            <a:off x="1716576" y="3322126"/>
            <a:ext cx="807433" cy="6945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867A6F9-DF6E-1644-D4AC-D42D4C909495}"/>
              </a:ext>
            </a:extLst>
          </p:cNvPr>
          <p:cNvSpPr txBox="1"/>
          <p:nvPr/>
        </p:nvSpPr>
        <p:spPr>
          <a:xfrm>
            <a:off x="2925095" y="3495754"/>
            <a:ext cx="7855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2E2D6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Statement of Vision </a:t>
            </a:r>
            <a:r>
              <a:rPr lang="en-GB" dirty="0">
                <a:solidFill>
                  <a:srgbClr val="2E2D6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|</a:t>
            </a:r>
            <a:r>
              <a:rPr lang="en-GB" b="1" dirty="0">
                <a:solidFill>
                  <a:srgbClr val="2E2D6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2E2D6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one half to two pages</a:t>
            </a:r>
            <a:endParaRPr lang="en-GB" sz="1800" b="1" dirty="0">
              <a:solidFill>
                <a:srgbClr val="2E2D62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15" name="Picture 1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56516E5-EFDE-1D78-761A-0A55841CD1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6714"/>
          <a:stretch/>
        </p:blipFill>
        <p:spPr>
          <a:xfrm>
            <a:off x="1714384" y="2143007"/>
            <a:ext cx="809625" cy="67430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05A28C6-5361-F2DA-B61C-3EA4FC950D21}"/>
              </a:ext>
            </a:extLst>
          </p:cNvPr>
          <p:cNvGrpSpPr/>
          <p:nvPr/>
        </p:nvGrpSpPr>
        <p:grpSpPr>
          <a:xfrm>
            <a:off x="11115040" y="273539"/>
            <a:ext cx="1076960" cy="284480"/>
            <a:chOff x="8067039" y="6431281"/>
            <a:chExt cx="1076960" cy="28448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574C33A-AC6F-0F25-A63A-9992F3224926}"/>
                </a:ext>
              </a:extLst>
            </p:cNvPr>
            <p:cNvSpPr/>
            <p:nvPr/>
          </p:nvSpPr>
          <p:spPr>
            <a:xfrm>
              <a:off x="8067039" y="6431281"/>
              <a:ext cx="1076960" cy="284480"/>
            </a:xfrm>
            <a:prstGeom prst="rect">
              <a:avLst/>
            </a:prstGeom>
            <a:solidFill>
              <a:srgbClr val="F1F2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 descr="A black and grey logo&#10;&#10;Description automatically generated with medium confidence">
              <a:extLst>
                <a:ext uri="{FF2B5EF4-FFF2-40B4-BE49-F238E27FC236}">
                  <a16:creationId xmlns:a16="http://schemas.microsoft.com/office/drawing/2014/main" id="{5615CE4F-BF1F-EAF5-7237-98FB2D2DA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42999" y="6480241"/>
              <a:ext cx="766407" cy="204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7286459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UKRI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788"/>
      </a:accent1>
      <a:accent2>
        <a:srgbClr val="00BED5"/>
      </a:accent2>
      <a:accent3>
        <a:srgbClr val="1E5DF8"/>
      </a:accent3>
      <a:accent4>
        <a:srgbClr val="2E2C51"/>
      </a:accent4>
      <a:accent5>
        <a:srgbClr val="34D5AE"/>
      </a:accent5>
      <a:accent6>
        <a:srgbClr val="67C04D"/>
      </a:accent6>
      <a:hlink>
        <a:srgbClr val="676767"/>
      </a:hlink>
      <a:folHlink>
        <a:srgbClr val="BE2B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master without logo">
  <a:themeElements>
    <a:clrScheme name="UKRI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788"/>
      </a:accent1>
      <a:accent2>
        <a:srgbClr val="00BED5"/>
      </a:accent2>
      <a:accent3>
        <a:srgbClr val="1E5DF8"/>
      </a:accent3>
      <a:accent4>
        <a:srgbClr val="2E2C51"/>
      </a:accent4>
      <a:accent5>
        <a:srgbClr val="34D5AE"/>
      </a:accent5>
      <a:accent6>
        <a:srgbClr val="67C04D"/>
      </a:accent6>
      <a:hlink>
        <a:srgbClr val="676767"/>
      </a:hlink>
      <a:folHlink>
        <a:srgbClr val="BE2B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24dfb7-a69e-40eb-b94f-44b9ca9c25ed" xsi:nil="true"/>
    <lcf76f155ced4ddcb4097134ff3c332f xmlns="74f390bb-360c-48b0-93f4-ee70ab145e86">
      <Terms xmlns="http://schemas.microsoft.com/office/infopath/2007/PartnerControls"/>
    </lcf76f155ced4ddcb4097134ff3c332f>
    <_dlc_DocId xmlns="36ebd4db-6f78-4d9b-a8bd-dda683c55855">6HYZPCKXR67N-904599621-165478</_dlc_DocId>
    <_dlc_DocIdUrl xmlns="36ebd4db-6f78-4d9b-a8bd-dda683c55855">
      <Url>https://ukri.sharepoint.com/sites/og_UKRO/_layouts/15/DocIdRedir.aspx?ID=6HYZPCKXR67N-904599621-165478</Url>
      <Description>6HYZPCKXR67N-904599621-165478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3530174739AF4F96212F895B41B814" ma:contentTypeVersion="22" ma:contentTypeDescription="Create a new document." ma:contentTypeScope="" ma:versionID="1534c7b8afa3438fb6265b0614498c53">
  <xsd:schema xmlns:xsd="http://www.w3.org/2001/XMLSchema" xmlns:xs="http://www.w3.org/2001/XMLSchema" xmlns:p="http://schemas.microsoft.com/office/2006/metadata/properties" xmlns:ns2="36ebd4db-6f78-4d9b-a8bd-dda683c55855" xmlns:ns3="74f390bb-360c-48b0-93f4-ee70ab145e86" xmlns:ns4="2e24dfb7-a69e-40eb-b94f-44b9ca9c25ed" targetNamespace="http://schemas.microsoft.com/office/2006/metadata/properties" ma:root="true" ma:fieldsID="23051ee2d6876c71584c14ceb5efa824" ns2:_="" ns3:_="" ns4:_="">
    <xsd:import namespace="36ebd4db-6f78-4d9b-a8bd-dda683c55855"/>
    <xsd:import namespace="74f390bb-360c-48b0-93f4-ee70ab145e86"/>
    <xsd:import namespace="2e24dfb7-a69e-40eb-b94f-44b9ca9c25e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bd4db-6f78-4d9b-a8bd-dda683c558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390bb-360c-48b0-93f4-ee70ab145e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2f5dd817-92c5-4985-aefa-795407915a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4dfb7-a69e-40eb-b94f-44b9ca9c25ed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d40697fe-e63d-4b13-b1ca-036afad04734}" ma:internalName="TaxCatchAll" ma:showField="CatchAllData" ma:web="36ebd4db-6f78-4d9b-a8bd-dda683c558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0F7B3DB-01A0-481C-91CF-DA512541C6D7}">
  <ds:schemaRefs>
    <ds:schemaRef ds:uri="http://purl.org/dc/terms/"/>
    <ds:schemaRef ds:uri="http://purl.org/dc/elements/1.1/"/>
    <ds:schemaRef ds:uri="http://schemas.microsoft.com/office/2006/documentManagement/types"/>
    <ds:schemaRef ds:uri="2e24dfb7-a69e-40eb-b94f-44b9ca9c25ed"/>
    <ds:schemaRef ds:uri="http://schemas.microsoft.com/office/2006/metadata/properties"/>
    <ds:schemaRef ds:uri="aa646d20-2591-4897-979a-12ac5f348ea0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834c96a2-eb0c-4033-b35f-0261faddef2d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35E5BD3-F311-4C37-A514-34F082B3B981}"/>
</file>

<file path=customXml/itemProps3.xml><?xml version="1.0" encoding="utf-8"?>
<ds:datastoreItem xmlns:ds="http://schemas.openxmlformats.org/officeDocument/2006/customXml" ds:itemID="{5832F057-85BC-4DCD-9581-92649934915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34F7EAA-7FB1-4D28-9DE8-3A347161984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1071</Words>
  <Application>Microsoft Office PowerPoint</Application>
  <PresentationFormat>Widescreen</PresentationFormat>
  <Paragraphs>176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Wingdings</vt:lpstr>
      <vt:lpstr>Font and logo master</vt:lpstr>
      <vt:lpstr>Font master without logo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Antonino Puglisi - UKRI</cp:lastModifiedBy>
  <cp:revision>8</cp:revision>
  <dcterms:created xsi:type="dcterms:W3CDTF">2019-09-17T08:04:08Z</dcterms:created>
  <dcterms:modified xsi:type="dcterms:W3CDTF">2026-02-04T10:42:49Z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0x0101004C3530174739AF4F96212F895B41B814</vt:lpwstr>
  </property>
  <property fmtid="{D5CDD505-2E9C-101B-9397-08002B2CF9AE}" pid="3" name="_dlc_DocIdItemGuid">
    <vt:lpwstr>e1740951-fa4b-43ae-a11c-acc0e1b90726</vt:lpwstr>
  </property>
  <property fmtid="{D5CDD505-2E9C-101B-9397-08002B2CF9AE}" pid="4" name="MediaServiceImageTags">
    <vt:lpwstr/>
  </property>
</Properties>
</file>