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ppt/tags/tag1.xml" ContentType="application/vnd.openxmlformats-officedocument.presentationml.tags+xml"/>
  <Override PartName="/customXml/itemProps1.xml" ContentType="application/vnd.openxmlformats-officedocument.customXmlProperties+xml"/>
  <Override PartName="/ppt/tags/tag2.xml" ContentType="application/vnd.openxmlformats-officedocument.presentationml.tags+xml"/>
  <Override PartName="/ppt/tags/tag6.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5.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26" r:id="rId5"/>
  </p:sldMasterIdLst>
  <p:notesMasterIdLst>
    <p:notesMasterId r:id="rId27"/>
  </p:notesMasterIdLst>
  <p:sldIdLst>
    <p:sldId id="317" r:id="rId6"/>
    <p:sldId id="291" r:id="rId7"/>
    <p:sldId id="318" r:id="rId8"/>
    <p:sldId id="292" r:id="rId9"/>
    <p:sldId id="320" r:id="rId10"/>
    <p:sldId id="322" r:id="rId11"/>
    <p:sldId id="256" r:id="rId12"/>
    <p:sldId id="257" r:id="rId13"/>
    <p:sldId id="258" r:id="rId14"/>
    <p:sldId id="259" r:id="rId15"/>
    <p:sldId id="260" r:id="rId16"/>
    <p:sldId id="261" r:id="rId17"/>
    <p:sldId id="262" r:id="rId18"/>
    <p:sldId id="263" r:id="rId19"/>
    <p:sldId id="264" r:id="rId20"/>
    <p:sldId id="265" r:id="rId21"/>
    <p:sldId id="329" r:id="rId22"/>
    <p:sldId id="326" r:id="rId23"/>
    <p:sldId id="327" r:id="rId24"/>
    <p:sldId id="321" r:id="rId25"/>
    <p:sldId id="325" r:id="rId26"/>
  </p:sldIdLst>
  <p:sldSz cx="9144000" cy="5143500" type="screen16x9"/>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3">
          <p15:clr>
            <a:srgbClr val="A4A3A4"/>
          </p15:clr>
        </p15:guide>
        <p15:guide id="2" pos="27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D2"/>
    <a:srgbClr val="FFFFFF"/>
    <a:srgbClr val="FEDEE4"/>
    <a:srgbClr val="FFFBEB"/>
    <a:srgbClr val="3C3C3C"/>
    <a:srgbClr val="F0FEF7"/>
    <a:srgbClr val="FFEFF2"/>
    <a:srgbClr val="FEF4D1"/>
    <a:srgbClr val="E37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8E0DA3-690D-8045-6123-D175E1375DF8}" v="915" dt="2025-11-12T17:03:44.882"/>
    <p1510:client id="{91D54317-57F0-0C7F-FE79-358B38A9306B}" v="4" dt="2025-11-12T17:17:56.552"/>
    <p1510:client id="{B568F3BE-CEAD-880E-85C8-AFB5C842A927}" v="124" dt="2025-11-13T15:22:02.6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6" autoAdjust="0"/>
    <p:restoredTop sz="91080" autoAdjust="0"/>
  </p:normalViewPr>
  <p:slideViewPr>
    <p:cSldViewPr snapToGrid="0" snapToObjects="1" showGuides="1">
      <p:cViewPr varScale="1">
        <p:scale>
          <a:sx n="101" d="100"/>
          <a:sy n="101" d="100"/>
        </p:scale>
        <p:origin x="77" y="106"/>
      </p:cViewPr>
      <p:guideLst>
        <p:guide orient="horz" pos="1583"/>
        <p:guide pos="2752"/>
      </p:guideLst>
    </p:cSldViewPr>
  </p:slideViewPr>
  <p:outlineViewPr>
    <p:cViewPr>
      <p:scale>
        <a:sx n="33" d="100"/>
        <a:sy n="33" d="100"/>
      </p:scale>
      <p:origin x="0" y="-8580"/>
    </p:cViewPr>
  </p:outlineViewPr>
  <p:notesTextViewPr>
    <p:cViewPr>
      <p:scale>
        <a:sx n="100" d="100"/>
        <a:sy n="100" d="100"/>
      </p:scale>
      <p:origin x="0" y="0"/>
    </p:cViewPr>
  </p:notesTextViewPr>
  <p:notesViewPr>
    <p:cSldViewPr snapToGrid="0" snapToObjects="1" showGuides="1">
      <p:cViewPr varScale="1">
        <p:scale>
          <a:sx n="101" d="100"/>
          <a:sy n="101" d="100"/>
        </p:scale>
        <p:origin x="-2504" y="-1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ustomXml" Target="../customXml/item4.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GB" dirty="0"/>
              <a:t>Horizon Europe Awards (number)</a:t>
            </a:r>
          </a:p>
        </c:rich>
      </c:tx>
      <c:layout>
        <c:manualLayout>
          <c:xMode val="edge"/>
          <c:yMode val="edge"/>
          <c:x val="0.27534711286089236"/>
          <c:y val="6.944444444444444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532E-4838-83E1-093460172E11}"/>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532E-4838-83E1-093460172E1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Untitled!$C$45:$C$46</c:f>
              <c:strCache>
                <c:ptCount val="2"/>
                <c:pt idx="0">
                  <c:v>Pillar 1 </c:v>
                </c:pt>
                <c:pt idx="1">
                  <c:v>Pillar 2</c:v>
                </c:pt>
              </c:strCache>
            </c:strRef>
          </c:cat>
          <c:val>
            <c:numRef>
              <c:f>Untitled!$D$45:$D$46</c:f>
              <c:numCache>
                <c:formatCode>General</c:formatCode>
                <c:ptCount val="2"/>
                <c:pt idx="0">
                  <c:v>20</c:v>
                </c:pt>
                <c:pt idx="1">
                  <c:v>38</c:v>
                </c:pt>
              </c:numCache>
            </c:numRef>
          </c:val>
          <c:extLst>
            <c:ext xmlns:c16="http://schemas.microsoft.com/office/drawing/2014/chart" uri="{C3380CC4-5D6E-409C-BE32-E72D297353CC}">
              <c16:uniqueId val="{00000004-532E-4838-83E1-093460172E1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33251312138030886"/>
          <c:y val="0.83860192180099336"/>
          <c:w val="0.33257929385859075"/>
          <c:h val="0.161398078199006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1D7CF-5F4D-5148-AB1A-A05EF0B57D46}" type="datetimeFigureOut">
              <a:rPr lang="en-US" smtClean="0"/>
              <a:t>1/27/2026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2C7E9-CA6E-C945-826B-68C1FAB00F44}" type="slidenum">
              <a:rPr lang="en-US" smtClean="0"/>
              <a:t>‹#›</a:t>
            </a:fld>
            <a:endParaRPr lang="en-US" dirty="0"/>
          </a:p>
        </p:txBody>
      </p:sp>
    </p:spTree>
    <p:extLst>
      <p:ext uri="{BB962C8B-B14F-4D97-AF65-F5344CB8AC3E}">
        <p14:creationId xmlns:p14="http://schemas.microsoft.com/office/powerpoint/2010/main" val="1779229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Red bar logo / crest</a:t>
            </a:r>
            <a:br>
              <a:rPr lang="en-GB" dirty="0"/>
            </a:br>
            <a:r>
              <a:rPr lang="en-GB" dirty="0"/>
              <a:t>The red bar logo is inspired by floating navigation bars on websites and digital platforms. Our logo is the most important part of our identity and its application should always be consistent to ensure recognition of our brand. The red bar logo must always be in front of imagery/content and should be used on title and final slides. The square crest logo should be used on other slides in between to allow more space for content, and should not be used on any other printed or digital materials unless approved by the External Relations Department. </a:t>
            </a:r>
          </a:p>
          <a:p>
            <a:endParaRPr lang="en-GB" dirty="0"/>
          </a:p>
          <a:p>
            <a:r>
              <a:rPr lang="en-GB" b="1" dirty="0"/>
              <a:t>Engaging headlines</a:t>
            </a:r>
            <a:br>
              <a:rPr lang="en-GB" dirty="0"/>
            </a:br>
            <a:r>
              <a:rPr lang="en-GB" dirty="0"/>
              <a:t>Our headlines should be inspiring, inclusive, unexpected and confident.</a:t>
            </a:r>
          </a:p>
          <a:p>
            <a:endParaRPr lang="en-GB" dirty="0"/>
          </a:p>
          <a:p>
            <a:r>
              <a:rPr lang="en-GB" b="1" dirty="0"/>
              <a:t>Interaction and bleeding off</a:t>
            </a:r>
            <a:br>
              <a:rPr lang="en-GB" dirty="0"/>
            </a:br>
            <a:r>
              <a:rPr lang="en-GB" dirty="0"/>
              <a:t>By bleeding images off the page, interacting elements and allowing white space we create a sense of layering and constant movement.</a:t>
            </a:r>
          </a:p>
          <a:p>
            <a:endParaRPr lang="en-GB" dirty="0"/>
          </a:p>
          <a:p>
            <a:r>
              <a:rPr lang="en-GB" b="1" dirty="0"/>
              <a:t>White space</a:t>
            </a:r>
            <a:br>
              <a:rPr lang="en-GB" dirty="0">
                <a:cs typeface="+mn-lt"/>
              </a:rPr>
            </a:br>
            <a:r>
              <a:rPr lang="en-GB" dirty="0"/>
              <a:t>Allowing lots of white/blank space gives a sense of confidence throughout our brand and gives a sense of modernity</a:t>
            </a:r>
            <a:endParaRPr lang="en-GB"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6772C7E9-CA6E-C945-826B-68C1FAB00F44}" type="slidenum">
              <a:rPr lang="en-US" smtClean="0"/>
              <a:t>4</a:t>
            </a:fld>
            <a:endParaRPr lang="en-US" dirty="0"/>
          </a:p>
        </p:txBody>
      </p:sp>
    </p:spTree>
    <p:extLst>
      <p:ext uri="{BB962C8B-B14F-4D97-AF65-F5344CB8AC3E}">
        <p14:creationId xmlns:p14="http://schemas.microsoft.com/office/powerpoint/2010/main" val="3879331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https://app.sli.do/event/j613wWG9AGXg7HbBFzjzHL</a:t>
            </a:r>
          </a:p>
          <a:p>
            <a:endParaRPr lang="en-GB" dirty="0"/>
          </a:p>
        </p:txBody>
      </p:sp>
      <p:sp>
        <p:nvSpPr>
          <p:cNvPr id="4" name="Slide Number Placeholder 3"/>
          <p:cNvSpPr>
            <a:spLocks noGrp="1"/>
          </p:cNvSpPr>
          <p:nvPr>
            <p:ph type="sldNum" sz="quarter" idx="5"/>
          </p:nvPr>
        </p:nvSpPr>
        <p:spPr/>
        <p:txBody>
          <a:bodyPr/>
          <a:lstStyle/>
          <a:p>
            <a:fld id="{6772C7E9-CA6E-C945-826B-68C1FAB00F44}" type="slidenum">
              <a:rPr lang="en-US" smtClean="0"/>
              <a:t>20</a:t>
            </a:fld>
            <a:endParaRPr lang="en-US" dirty="0"/>
          </a:p>
        </p:txBody>
      </p:sp>
    </p:spTree>
    <p:extLst>
      <p:ext uri="{BB962C8B-B14F-4D97-AF65-F5344CB8AC3E}">
        <p14:creationId xmlns:p14="http://schemas.microsoft.com/office/powerpoint/2010/main" val="3387111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u="none" strike="noStrike" baseline="0" dirty="0">
              <a:solidFill>
                <a:srgbClr val="000000"/>
              </a:solidFill>
              <a:latin typeface="Imperial Sans Text"/>
            </a:endParaRPr>
          </a:p>
          <a:p>
            <a:r>
              <a:rPr lang="en-GB" sz="1800" b="1" i="0" u="none" strike="noStrike" baseline="0" dirty="0">
                <a:solidFill>
                  <a:srgbClr val="000000"/>
                </a:solidFill>
                <a:latin typeface="Imperial Sans Text"/>
              </a:rPr>
              <a:t>What is your approach to preparing an application and what type of support systems do you have in place ? </a:t>
            </a:r>
          </a:p>
          <a:p>
            <a:r>
              <a:rPr lang="en-GB" sz="1800" b="0" i="0" u="none" strike="noStrike" baseline="0" dirty="0">
                <a:solidFill>
                  <a:srgbClr val="000000"/>
                </a:solidFill>
                <a:latin typeface="Imperial Sans Text"/>
              </a:rPr>
              <a:t>For example:</a:t>
            </a:r>
          </a:p>
          <a:p>
            <a:r>
              <a:rPr lang="en-GB" sz="1800" b="0" i="0" u="none" strike="noStrike" baseline="0" dirty="0">
                <a:solidFill>
                  <a:srgbClr val="000000"/>
                </a:solidFill>
                <a:latin typeface="Imperial Sans Text"/>
              </a:rPr>
              <a:t>Do you have a specific approval process for EU projects?</a:t>
            </a:r>
          </a:p>
          <a:p>
            <a:r>
              <a:rPr lang="en-GB" sz="1800" b="0" i="0" u="none" strike="noStrike" baseline="0" dirty="0">
                <a:solidFill>
                  <a:srgbClr val="000000"/>
                </a:solidFill>
                <a:latin typeface="Imperial Sans Text"/>
              </a:rPr>
              <a:t>Do you require Memorandum of Understanding, Non-Disclosure Agreements or Letter of Intent?</a:t>
            </a:r>
          </a:p>
          <a:p>
            <a:r>
              <a:rPr lang="en-GB" sz="1800" b="0" i="0" u="none" strike="noStrike" baseline="0" dirty="0">
                <a:solidFill>
                  <a:srgbClr val="000000"/>
                </a:solidFill>
                <a:latin typeface="Imperial Sans Text"/>
              </a:rPr>
              <a:t>What types of development activities do you do? </a:t>
            </a:r>
          </a:p>
          <a:p>
            <a:r>
              <a:rPr lang="en-GB" sz="1800" b="0" i="0" u="none" strike="noStrike" baseline="0" dirty="0">
                <a:solidFill>
                  <a:srgbClr val="000000"/>
                </a:solidFill>
                <a:latin typeface="Imperial Sans Text"/>
              </a:rPr>
              <a:t>Do you have different approaches for single stage and two stage applications? </a:t>
            </a:r>
          </a:p>
          <a:p>
            <a:r>
              <a:rPr lang="en-GB" sz="1800" b="0" i="0" u="none" strike="noStrike" baseline="0" dirty="0">
                <a:solidFill>
                  <a:srgbClr val="000000"/>
                </a:solidFill>
                <a:latin typeface="Imperial Sans Text"/>
              </a:rPr>
              <a:t>Do you have separate pre-award and </a:t>
            </a:r>
            <a:r>
              <a:rPr lang="en-GB" sz="1800" b="0" i="0" u="none" strike="noStrike" baseline="0" dirty="0" err="1">
                <a:solidFill>
                  <a:srgbClr val="000000"/>
                </a:solidFill>
                <a:latin typeface="Imperial Sans Text"/>
              </a:rPr>
              <a:t>post-award</a:t>
            </a:r>
            <a:r>
              <a:rPr lang="en-GB" sz="1800" b="0" i="0" u="none" strike="noStrike" baseline="0" dirty="0">
                <a:solidFill>
                  <a:srgbClr val="000000"/>
                </a:solidFill>
                <a:latin typeface="Imperial Sans Text"/>
              </a:rPr>
              <a:t> EU teams?</a:t>
            </a:r>
          </a:p>
          <a:p>
            <a:endParaRPr lang="en-GB" sz="1800" b="0" i="0" u="none" strike="noStrike" baseline="0" dirty="0">
              <a:solidFill>
                <a:srgbClr val="000000"/>
              </a:solidFill>
              <a:latin typeface="Imperial Sans Text"/>
            </a:endParaRPr>
          </a:p>
          <a:p>
            <a:endParaRPr lang="en-GB" dirty="0"/>
          </a:p>
        </p:txBody>
      </p:sp>
      <p:sp>
        <p:nvSpPr>
          <p:cNvPr id="4" name="Slide Number Placeholder 3"/>
          <p:cNvSpPr>
            <a:spLocks noGrp="1"/>
          </p:cNvSpPr>
          <p:nvPr>
            <p:ph type="sldNum" sz="quarter" idx="5"/>
          </p:nvPr>
        </p:nvSpPr>
        <p:spPr/>
        <p:txBody>
          <a:bodyPr/>
          <a:lstStyle/>
          <a:p>
            <a:fld id="{6772C7E9-CA6E-C945-826B-68C1FAB00F44}" type="slidenum">
              <a:rPr lang="en-US" smtClean="0"/>
              <a:t>21</a:t>
            </a:fld>
            <a:endParaRPr lang="en-US" dirty="0"/>
          </a:p>
        </p:txBody>
      </p:sp>
    </p:spTree>
    <p:extLst>
      <p:ext uri="{BB962C8B-B14F-4D97-AF65-F5344CB8AC3E}">
        <p14:creationId xmlns:p14="http://schemas.microsoft.com/office/powerpoint/2010/main" val="1477522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tif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ubhead/image placeholder">
    <p:bg>
      <p:bgPr>
        <a:solidFill>
          <a:srgbClr val="FFFFFF"/>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8A5D97F-EC44-47B6-A84F-9623C8BD5FF4}"/>
              </a:ext>
            </a:extLst>
          </p:cNvPr>
          <p:cNvSpPr>
            <a:spLocks noGrp="1"/>
          </p:cNvSpPr>
          <p:nvPr>
            <p:ph type="pic" sz="quarter" idx="10" hasCustomPrompt="1"/>
          </p:nvPr>
        </p:nvSpPr>
        <p:spPr>
          <a:xfrm>
            <a:off x="0" y="0"/>
            <a:ext cx="9144000" cy="5143500"/>
          </a:xfrm>
          <a:custGeom>
            <a:avLst/>
            <a:gdLst>
              <a:gd name="connsiteX0" fmla="*/ 614172 w 9144000"/>
              <a:gd name="connsiteY0" fmla="*/ 350462 h 5143500"/>
              <a:gd name="connsiteX1" fmla="*/ 614172 w 9144000"/>
              <a:gd name="connsiteY1" fmla="*/ 969206 h 5143500"/>
              <a:gd name="connsiteX2" fmla="*/ 8529828 w 9144000"/>
              <a:gd name="connsiteY2" fmla="*/ 969206 h 5143500"/>
              <a:gd name="connsiteX3" fmla="*/ 8529828 w 9144000"/>
              <a:gd name="connsiteY3" fmla="*/ 350462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614172" y="350462"/>
                </a:moveTo>
                <a:lnTo>
                  <a:pt x="614172" y="969206"/>
                </a:lnTo>
                <a:lnTo>
                  <a:pt x="8529828" y="969206"/>
                </a:lnTo>
                <a:lnTo>
                  <a:pt x="8529828" y="350462"/>
                </a:lnTo>
                <a:close/>
                <a:moveTo>
                  <a:pt x="0" y="0"/>
                </a:moveTo>
                <a:lnTo>
                  <a:pt x="9144000" y="0"/>
                </a:lnTo>
                <a:lnTo>
                  <a:pt x="9144000" y="5143500"/>
                </a:lnTo>
                <a:lnTo>
                  <a:pt x="0" y="5143500"/>
                </a:lnTo>
                <a:close/>
              </a:path>
            </a:pathLst>
          </a:custGeom>
          <a:solidFill>
            <a:schemeClr val="bg2"/>
          </a:solidFill>
        </p:spPr>
        <p:txBody>
          <a:bodyPr wrap="square">
            <a:noAutofit/>
          </a:bodyPr>
          <a:lstStyle>
            <a:lvl1pPr marL="0" indent="0">
              <a:buNone/>
              <a:defRPr sz="18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Drag picture to placeholder or click icon to add</a:t>
            </a:r>
            <a:endParaRPr lang="en-US" dirty="0"/>
          </a:p>
        </p:txBody>
      </p:sp>
      <p:sp>
        <p:nvSpPr>
          <p:cNvPr id="8" name="Title 3">
            <a:extLst>
              <a:ext uri="{FF2B5EF4-FFF2-40B4-BE49-F238E27FC236}">
                <a16:creationId xmlns:a16="http://schemas.microsoft.com/office/drawing/2014/main" id="{55FEDE03-B014-4B02-912B-09B580E462FC}"/>
              </a:ext>
            </a:extLst>
          </p:cNvPr>
          <p:cNvSpPr>
            <a:spLocks noGrp="1"/>
          </p:cNvSpPr>
          <p:nvPr>
            <p:ph type="title"/>
          </p:nvPr>
        </p:nvSpPr>
        <p:spPr>
          <a:xfrm>
            <a:off x="614172" y="3186350"/>
            <a:ext cx="4445000" cy="772107"/>
          </a:xfrm>
          <a:prstGeom prst="rect">
            <a:avLst/>
          </a:prstGeom>
          <a:solidFill>
            <a:srgbClr val="FFFFFF"/>
          </a:solidFill>
        </p:spPr>
        <p:txBody>
          <a:bodyPr vert="horz" lIns="180000" tIns="108000" rIns="180000" bIns="108000" anchor="b">
            <a:spAutoFit/>
          </a:bodyPr>
          <a:lstStyle>
            <a:lvl1pPr algn="l">
              <a:defRPr sz="3600" b="1" baseline="0">
                <a:solidFill>
                  <a:schemeClr val="accent1"/>
                </a:solidFill>
              </a:defRPr>
            </a:lvl1pPr>
          </a:lstStyle>
          <a:p>
            <a:endParaRPr lang="en-US" dirty="0"/>
          </a:p>
        </p:txBody>
      </p:sp>
      <p:sp>
        <p:nvSpPr>
          <p:cNvPr id="11" name="Text Placeholder 6">
            <a:extLst>
              <a:ext uri="{FF2B5EF4-FFF2-40B4-BE49-F238E27FC236}">
                <a16:creationId xmlns:a16="http://schemas.microsoft.com/office/drawing/2014/main" id="{F3EF6069-0D17-4844-8DFB-83AF1E5A8246}"/>
              </a:ext>
            </a:extLst>
          </p:cNvPr>
          <p:cNvSpPr>
            <a:spLocks noGrp="1"/>
          </p:cNvSpPr>
          <p:nvPr>
            <p:ph type="body" sz="quarter" idx="12" hasCustomPrompt="1"/>
          </p:nvPr>
        </p:nvSpPr>
        <p:spPr>
          <a:xfrm>
            <a:off x="614172" y="3958457"/>
            <a:ext cx="4445000" cy="747388"/>
          </a:xfrm>
          <a:prstGeom prst="rect">
            <a:avLst/>
          </a:prstGeom>
          <a:solidFill>
            <a:srgbClr val="FFFFFF"/>
          </a:solidFill>
        </p:spPr>
        <p:txBody>
          <a:bodyPr lIns="180000" tIns="108000" rIns="180000" bIns="108000" anchor="ctr" anchorCtr="0">
            <a:noAutofit/>
          </a:bodyPr>
          <a:lstStyle>
            <a:lvl1pPr marL="0" indent="0">
              <a:buNone/>
              <a:defRPr sz="2200" b="1" i="0" baseline="0">
                <a:solidFill>
                  <a:schemeClr val="accent4"/>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subtitle</a:t>
            </a:r>
            <a:endParaRPr lang="en-US" dirty="0"/>
          </a:p>
        </p:txBody>
      </p:sp>
      <p:pic>
        <p:nvPicPr>
          <p:cNvPr id="9" name="Picture 8" descr="&quot;&quot;">
            <a:extLst>
              <a:ext uri="{FF2B5EF4-FFF2-40B4-BE49-F238E27FC236}">
                <a16:creationId xmlns:a16="http://schemas.microsoft.com/office/drawing/2014/main" id="{AE393CBD-5119-4A65-A8B6-14B6D2EF61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Tree>
    <p:extLst>
      <p:ext uri="{BB962C8B-B14F-4D97-AF65-F5344CB8AC3E}">
        <p14:creationId xmlns:p14="http://schemas.microsoft.com/office/powerpoint/2010/main" val="126212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subhead/no image">
    <p:bg>
      <p:bgPr>
        <a:solidFill>
          <a:srgbClr val="FFFFFF"/>
        </a:solidFill>
        <a:effectLst/>
      </p:bgPr>
    </p:bg>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2349500" y="1799643"/>
            <a:ext cx="4445000" cy="772107"/>
          </a:xfrm>
          <a:prstGeom prst="rect">
            <a:avLst/>
          </a:prstGeom>
          <a:solidFill>
            <a:srgbClr val="FFFFFF"/>
          </a:solidFill>
        </p:spPr>
        <p:txBody>
          <a:bodyPr vert="horz" lIns="180000" tIns="108000" rIns="180000" bIns="108000" anchor="b">
            <a:spAutoFit/>
          </a:bodyPr>
          <a:lstStyle>
            <a:lvl1pPr algn="l">
              <a:defRPr sz="3600" b="1" baseline="0">
                <a:solidFill>
                  <a:schemeClr val="accent1"/>
                </a:solidFill>
              </a:defRPr>
            </a:lvl1pPr>
          </a:lstStyle>
          <a:p>
            <a:r>
              <a:rPr lang="en-GB" dirty="0"/>
              <a:t>Click to add title</a:t>
            </a:r>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2349500" y="2571750"/>
            <a:ext cx="4445000" cy="747388"/>
          </a:xfrm>
          <a:prstGeom prst="rect">
            <a:avLst/>
          </a:prstGeom>
          <a:solidFill>
            <a:srgbClr val="FFFFFF"/>
          </a:solidFill>
        </p:spPr>
        <p:txBody>
          <a:bodyPr lIns="180000" tIns="108000" rIns="180000" bIns="108000" anchor="ctr" anchorCtr="0">
            <a:noAutofit/>
          </a:bodyPr>
          <a:lstStyle>
            <a:lvl1pPr marL="0" indent="0">
              <a:buNone/>
              <a:defRPr sz="2200" b="1" i="0" baseline="0">
                <a:solidFill>
                  <a:schemeClr val="accent4"/>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pic>
        <p:nvPicPr>
          <p:cNvPr id="6" name="Picture 5" descr="Logo&#10;&#10;Description automatically generated">
            <a:extLst>
              <a:ext uri="{FF2B5EF4-FFF2-40B4-BE49-F238E27FC236}">
                <a16:creationId xmlns:a16="http://schemas.microsoft.com/office/drawing/2014/main" id="{290353B3-55A1-4472-B50D-B3C106BEDF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8" y="-3008"/>
            <a:ext cx="804266" cy="782092"/>
          </a:xfrm>
          <a:prstGeom prst="rect">
            <a:avLst/>
          </a:prstGeom>
        </p:spPr>
      </p:pic>
    </p:spTree>
    <p:extLst>
      <p:ext uri="{BB962C8B-B14F-4D97-AF65-F5344CB8AC3E}">
        <p14:creationId xmlns:p14="http://schemas.microsoft.com/office/powerpoint/2010/main" val="710538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image placeholder">
    <p:bg>
      <p:bgPr>
        <a:solidFill>
          <a:srgbClr val="FFFFFF"/>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C47107C-DEB1-48D3-8445-9B7BF7E69808}"/>
              </a:ext>
            </a:extLst>
          </p:cNvPr>
          <p:cNvSpPr>
            <a:spLocks noGrp="1"/>
          </p:cNvSpPr>
          <p:nvPr>
            <p:ph type="pic" sz="quarter" idx="13"/>
          </p:nvPr>
        </p:nvSpPr>
        <p:spPr>
          <a:xfrm>
            <a:off x="0" y="0"/>
            <a:ext cx="9144000" cy="5143500"/>
          </a:xfrm>
          <a:custGeom>
            <a:avLst/>
            <a:gdLst>
              <a:gd name="connsiteX0" fmla="*/ 801258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779084 h 5143500"/>
              <a:gd name="connsiteX5" fmla="*/ 801258 w 9144000"/>
              <a:gd name="connsiteY5" fmla="*/ 77908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43500">
                <a:moveTo>
                  <a:pt x="801258" y="0"/>
                </a:moveTo>
                <a:lnTo>
                  <a:pt x="9144000" y="0"/>
                </a:lnTo>
                <a:lnTo>
                  <a:pt x="9144000" y="5143500"/>
                </a:lnTo>
                <a:lnTo>
                  <a:pt x="0" y="5143500"/>
                </a:lnTo>
                <a:lnTo>
                  <a:pt x="0" y="779084"/>
                </a:lnTo>
                <a:lnTo>
                  <a:pt x="801258" y="779084"/>
                </a:lnTo>
                <a:close/>
              </a:path>
            </a:pathLst>
          </a:custGeom>
        </p:spPr>
        <p:txBody>
          <a:bodyPr wrap="square">
            <a:noAutofit/>
          </a:bodyPr>
          <a:lstStyle>
            <a:lvl1pPr marL="0" indent="0">
              <a:buFontTx/>
              <a:buNone/>
              <a:defRPr sz="2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GB" dirty="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GB" dirty="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dirty="0"/>
              <a:t>Drag picture to placeholder or click icon behind text box to add</a:t>
            </a:r>
            <a:endParaRPr lang="en-US" dirty="0"/>
          </a:p>
          <a:p>
            <a:endParaRPr lang="en-GB" dirty="0"/>
          </a:p>
        </p:txBody>
      </p:sp>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2349500" y="1799643"/>
            <a:ext cx="4445000" cy="772107"/>
          </a:xfrm>
          <a:prstGeom prst="rect">
            <a:avLst/>
          </a:prstGeom>
          <a:solidFill>
            <a:srgbClr val="FFFFFF"/>
          </a:solidFill>
        </p:spPr>
        <p:txBody>
          <a:bodyPr vert="horz" lIns="180000" tIns="108000" rIns="180000" bIns="108000" anchor="b">
            <a:spAutoFit/>
          </a:bodyPr>
          <a:lstStyle>
            <a:lvl1pPr algn="l">
              <a:defRPr sz="3600" b="1" baseline="0">
                <a:solidFill>
                  <a:schemeClr val="accent1"/>
                </a:solidFill>
              </a:defRPr>
            </a:lvl1pPr>
          </a:lstStyle>
          <a:p>
            <a:r>
              <a:rPr lang="en-GB" dirty="0"/>
              <a:t>Click to add title</a:t>
            </a:r>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2349500" y="2571750"/>
            <a:ext cx="4445000" cy="747388"/>
          </a:xfrm>
          <a:prstGeom prst="rect">
            <a:avLst/>
          </a:prstGeom>
          <a:solidFill>
            <a:srgbClr val="FFFFFF"/>
          </a:solidFill>
        </p:spPr>
        <p:txBody>
          <a:bodyPr lIns="180000" tIns="108000" rIns="180000" bIns="108000" anchor="ctr" anchorCtr="0">
            <a:noAutofit/>
          </a:bodyPr>
          <a:lstStyle>
            <a:lvl1pPr marL="0" indent="0">
              <a:buNone/>
              <a:defRPr sz="2200" b="1" i="0" baseline="0">
                <a:solidFill>
                  <a:schemeClr val="accent4"/>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pic>
        <p:nvPicPr>
          <p:cNvPr id="6" name="Picture 5" descr="Logo&#10;&#10;Description automatically generated">
            <a:extLst>
              <a:ext uri="{FF2B5EF4-FFF2-40B4-BE49-F238E27FC236}">
                <a16:creationId xmlns:a16="http://schemas.microsoft.com/office/drawing/2014/main" id="{290353B3-55A1-4472-B50D-B3C106BEDF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8" y="-3008"/>
            <a:ext cx="804266" cy="782092"/>
          </a:xfrm>
          <a:prstGeom prst="rect">
            <a:avLst/>
          </a:prstGeom>
        </p:spPr>
      </p:pic>
    </p:spTree>
    <p:extLst>
      <p:ext uri="{BB962C8B-B14F-4D97-AF65-F5344CB8AC3E}">
        <p14:creationId xmlns:p14="http://schemas.microsoft.com/office/powerpoint/2010/main" val="1891310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Title (centred) text">
    <p:bg>
      <p:bgPr>
        <a:solidFill>
          <a:srgbClr val="FFFFFF"/>
        </a:solidFill>
        <a:effectLst/>
      </p:bgPr>
    </p:bg>
    <p:spTree>
      <p:nvGrpSpPr>
        <p:cNvPr id="1" name=""/>
        <p:cNvGrpSpPr/>
        <p:nvPr/>
      </p:nvGrpSpPr>
      <p:grpSpPr>
        <a:xfrm>
          <a:off x="0" y="0"/>
          <a:ext cx="0" cy="0"/>
          <a:chOff x="0" y="0"/>
          <a:chExt cx="0" cy="0"/>
        </a:xfrm>
      </p:grpSpPr>
      <p:sp>
        <p:nvSpPr>
          <p:cNvPr id="11" name="Picture Placeholder 10" descr="&quot;&quot;">
            <a:extLst>
              <a:ext uri="{FF2B5EF4-FFF2-40B4-BE49-F238E27FC236}">
                <a16:creationId xmlns:a16="http://schemas.microsoft.com/office/drawing/2014/main" id="{33B8871C-2F34-4D74-9253-6254E7432EF5}"/>
              </a:ex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custGeom>
            <a:avLst/>
            <a:gdLst>
              <a:gd name="connsiteX0" fmla="*/ 804266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779084 h 5143500"/>
              <a:gd name="connsiteX5" fmla="*/ 804266 w 4572000"/>
              <a:gd name="connsiteY5" fmla="*/ 77908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5143500">
                <a:moveTo>
                  <a:pt x="804266" y="0"/>
                </a:moveTo>
                <a:lnTo>
                  <a:pt x="4572000" y="0"/>
                </a:lnTo>
                <a:lnTo>
                  <a:pt x="4572000" y="5143500"/>
                </a:lnTo>
                <a:lnTo>
                  <a:pt x="0" y="5143500"/>
                </a:lnTo>
                <a:lnTo>
                  <a:pt x="0" y="779084"/>
                </a:lnTo>
                <a:lnTo>
                  <a:pt x="804266" y="779084"/>
                </a:lnTo>
                <a:close/>
              </a:path>
            </a:pathLst>
          </a:custGeom>
          <a:solidFill>
            <a:schemeClr val="bg2"/>
          </a:solidFill>
        </p:spPr>
        <p:txBody>
          <a:bodyPr wrap="square">
            <a:noAutofit/>
          </a:bodyPr>
          <a:lstStyle>
            <a:lvl1pPr marL="0" indent="0">
              <a:buNone/>
              <a:defRPr sz="1600">
                <a:latin typeface="+mn-lt"/>
              </a:defRPr>
            </a:lvl1pPr>
          </a:lstStyle>
          <a:p>
            <a:endParaRPr lang="en-GB" dirty="0"/>
          </a:p>
          <a:p>
            <a:endParaRPr lang="en-GB" dirty="0"/>
          </a:p>
          <a:p>
            <a:endParaRPr lang="en-GB" dirty="0"/>
          </a:p>
          <a:p>
            <a:r>
              <a:rPr lang="en-GB" dirty="0"/>
              <a:t>Drag picture to placeholder or click icon to add</a:t>
            </a:r>
            <a:endParaRPr lang="en-US" dirty="0"/>
          </a:p>
        </p:txBody>
      </p:sp>
      <p:sp>
        <p:nvSpPr>
          <p:cNvPr id="7" name="Title 3"/>
          <p:cNvSpPr>
            <a:spLocks noGrp="1"/>
          </p:cNvSpPr>
          <p:nvPr>
            <p:ph type="title" hasCustomPrompt="1"/>
          </p:nvPr>
        </p:nvSpPr>
        <p:spPr>
          <a:xfrm>
            <a:off x="801258" y="2390095"/>
            <a:ext cx="3986642" cy="710552"/>
          </a:xfrm>
          <a:prstGeom prst="rect">
            <a:avLst/>
          </a:prstGeom>
          <a:solidFill>
            <a:srgbClr val="FFFFFF"/>
          </a:solidFill>
        </p:spPr>
        <p:txBody>
          <a:bodyPr vert="horz" wrap="square" lIns="180000" tIns="108000" rIns="180000" bIns="108000">
            <a:spAutoFit/>
          </a:bodyPr>
          <a:lstStyle>
            <a:lvl1pPr algn="l">
              <a:defRPr sz="3200" b="1" baseline="0">
                <a:solidFill>
                  <a:schemeClr val="accent1"/>
                </a:solidFill>
              </a:defRPr>
            </a:lvl1pPr>
          </a:lstStyle>
          <a:p>
            <a:r>
              <a:rPr lang="en-GB" dirty="0"/>
              <a:t>Click to add title</a:t>
            </a:r>
            <a:endParaRPr lang="en-US" dirty="0"/>
          </a:p>
        </p:txBody>
      </p:sp>
      <p:sp>
        <p:nvSpPr>
          <p:cNvPr id="12" name="Text Placeholder 6"/>
          <p:cNvSpPr>
            <a:spLocks noGrp="1"/>
          </p:cNvSpPr>
          <p:nvPr>
            <p:ph type="body" sz="quarter" idx="12" hasCustomPrompt="1"/>
          </p:nvPr>
        </p:nvSpPr>
        <p:spPr>
          <a:xfrm>
            <a:off x="5143500" y="698348"/>
            <a:ext cx="3632200" cy="307777"/>
          </a:xfrm>
          <a:prstGeom prst="rect">
            <a:avLst/>
          </a:prstGeom>
          <a:solidFill>
            <a:srgbClr val="FFFFFF">
              <a:alpha val="50000"/>
            </a:srgbClr>
          </a:solidFill>
        </p:spPr>
        <p:txBody>
          <a:bodyPr wrap="square" lIns="0" tIns="0" rIns="0" bIns="0" anchor="t" anchorCtr="0">
            <a:noAutofit/>
          </a:bodyPr>
          <a:lstStyle>
            <a:lvl1pPr marL="0" indent="0">
              <a:buNone/>
              <a:defRPr sz="2200" b="1" i="0" spc="0" baseline="0">
                <a:solidFill>
                  <a:schemeClr val="accent4"/>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8"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9" name="Slide Number Placeholder 5">
            <a:extLst>
              <a:ext uri="{FF2B5EF4-FFF2-40B4-BE49-F238E27FC236}">
                <a16:creationId xmlns:a16="http://schemas.microsoft.com/office/drawing/2014/main" id="{FD5121BD-3184-7B4E-AF38-5D06A178DB61}"/>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pic>
        <p:nvPicPr>
          <p:cNvPr id="10" name="Picture 5" descr="Logo&#10;&#10;Description automatically generated">
            <a:extLst>
              <a:ext uri="{FF2B5EF4-FFF2-40B4-BE49-F238E27FC236}">
                <a16:creationId xmlns:a16="http://schemas.microsoft.com/office/drawing/2014/main" id="{54074C9A-49E2-41FA-A11F-AFC2078CAE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8" y="-3008"/>
            <a:ext cx="804266" cy="782092"/>
          </a:xfrm>
          <a:prstGeom prst="rect">
            <a:avLst/>
          </a:prstGeom>
        </p:spPr>
      </p:pic>
    </p:spTree>
    <p:extLst>
      <p:ext uri="{BB962C8B-B14F-4D97-AF65-F5344CB8AC3E}">
        <p14:creationId xmlns:p14="http://schemas.microsoft.com/office/powerpoint/2010/main" val="44275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Title (top) text">
    <p:bg>
      <p:bgPr>
        <a:solidFill>
          <a:srgbClr val="FFFFFF"/>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FBFCF30-02D1-924A-9CEA-301EA59457D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
        <p:nvSpPr>
          <p:cNvPr id="11" name="Picture Placeholder 10" descr="&quot;&quot;">
            <a:extLst>
              <a:ext uri="{FF2B5EF4-FFF2-40B4-BE49-F238E27FC236}">
                <a16:creationId xmlns:a16="http://schemas.microsoft.com/office/drawing/2014/main" id="{AE543399-62F6-46E4-9B66-E22AB3B7E257}"/>
              </a:ex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custGeom>
            <a:avLst/>
            <a:gdLst>
              <a:gd name="connsiteX0" fmla="*/ 801257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779084 h 5143500"/>
              <a:gd name="connsiteX5" fmla="*/ 801257 w 4572000"/>
              <a:gd name="connsiteY5" fmla="*/ 77908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5143500">
                <a:moveTo>
                  <a:pt x="801257" y="0"/>
                </a:moveTo>
                <a:lnTo>
                  <a:pt x="4572000" y="0"/>
                </a:lnTo>
                <a:lnTo>
                  <a:pt x="4572000" y="5143500"/>
                </a:lnTo>
                <a:lnTo>
                  <a:pt x="0" y="5143500"/>
                </a:lnTo>
                <a:lnTo>
                  <a:pt x="0" y="779084"/>
                </a:lnTo>
                <a:lnTo>
                  <a:pt x="801257" y="779084"/>
                </a:lnTo>
                <a:close/>
              </a:path>
            </a:pathLst>
          </a:custGeom>
          <a:solidFill>
            <a:schemeClr val="bg2"/>
          </a:solidFill>
        </p:spPr>
        <p:txBody>
          <a:bodyPr wrap="square">
            <a:noAutofit/>
          </a:bodyPr>
          <a:lstStyle>
            <a:lvl1pPr marL="0" indent="0">
              <a:buNone/>
              <a:defRPr sz="1600">
                <a:latin typeface="+mn-lt"/>
              </a:defRPr>
            </a:lvl1pPr>
          </a:lstStyle>
          <a:p>
            <a:endParaRPr lang="en-GB" dirty="0"/>
          </a:p>
          <a:p>
            <a:endParaRPr lang="en-GB" dirty="0"/>
          </a:p>
          <a:p>
            <a:endParaRPr lang="en-GB" dirty="0"/>
          </a:p>
          <a:p>
            <a:endParaRPr lang="en-GB" dirty="0"/>
          </a:p>
          <a:p>
            <a:endParaRPr lang="en-GB" dirty="0"/>
          </a:p>
          <a:p>
            <a:endParaRPr lang="en-GB" dirty="0"/>
          </a:p>
          <a:p>
            <a:r>
              <a:rPr lang="en-GB" dirty="0"/>
              <a:t>Drag picture to placeholder or click icon to add</a:t>
            </a:r>
            <a:endParaRPr lang="en-US" dirty="0"/>
          </a:p>
        </p:txBody>
      </p:sp>
      <p:sp>
        <p:nvSpPr>
          <p:cNvPr id="9" name="Text Placeholder 6"/>
          <p:cNvSpPr>
            <a:spLocks noGrp="1"/>
          </p:cNvSpPr>
          <p:nvPr>
            <p:ph type="body" sz="quarter" idx="12" hasCustomPrompt="1"/>
          </p:nvPr>
        </p:nvSpPr>
        <p:spPr>
          <a:xfrm>
            <a:off x="5143500" y="698348"/>
            <a:ext cx="3632200" cy="307777"/>
          </a:xfrm>
          <a:prstGeom prst="rect">
            <a:avLst/>
          </a:prstGeom>
          <a:solidFill>
            <a:srgbClr val="FFFFFF">
              <a:alpha val="50000"/>
            </a:srgbClr>
          </a:solidFill>
        </p:spPr>
        <p:txBody>
          <a:bodyPr wrap="square" lIns="0" tIns="0" rIns="0" bIns="0" anchor="t" anchorCtr="0">
            <a:noAutofit/>
          </a:bodyPr>
          <a:lstStyle>
            <a:lvl1pPr marL="0" indent="0">
              <a:buNone/>
              <a:defRPr sz="2200" b="1" i="0" spc="0" baseline="0">
                <a:solidFill>
                  <a:schemeClr val="accent4"/>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14" name="Title 3">
            <a:extLst>
              <a:ext uri="{FF2B5EF4-FFF2-40B4-BE49-F238E27FC236}">
                <a16:creationId xmlns:a16="http://schemas.microsoft.com/office/drawing/2014/main" id="{1D2251A7-71C7-418E-8902-6265DB653773}"/>
              </a:ext>
            </a:extLst>
          </p:cNvPr>
          <p:cNvSpPr>
            <a:spLocks noGrp="1"/>
          </p:cNvSpPr>
          <p:nvPr>
            <p:ph type="title" hasCustomPrompt="1"/>
          </p:nvPr>
        </p:nvSpPr>
        <p:spPr>
          <a:xfrm>
            <a:off x="801258" y="993091"/>
            <a:ext cx="3986642" cy="710552"/>
          </a:xfrm>
          <a:prstGeom prst="rect">
            <a:avLst/>
          </a:prstGeom>
          <a:solidFill>
            <a:srgbClr val="FFFFFF"/>
          </a:solidFill>
        </p:spPr>
        <p:txBody>
          <a:bodyPr vert="horz" wrap="square" lIns="180000" tIns="108000" rIns="180000" bIns="108000">
            <a:spAutoFit/>
          </a:bodyPr>
          <a:lstStyle>
            <a:lvl1pPr algn="l">
              <a:defRPr sz="3200" b="1" baseline="0">
                <a:solidFill>
                  <a:schemeClr val="accent1"/>
                </a:solidFill>
              </a:defRPr>
            </a:lvl1pPr>
          </a:lstStyle>
          <a:p>
            <a:r>
              <a:rPr lang="en-GB" dirty="0"/>
              <a:t>Click to add title</a:t>
            </a:r>
            <a:endParaRPr lang="en-US" dirty="0"/>
          </a:p>
        </p:txBody>
      </p:sp>
      <p:pic>
        <p:nvPicPr>
          <p:cNvPr id="12" name="Picture 5" descr="Logo&#10;&#10;Description automatically generated">
            <a:extLst>
              <a:ext uri="{FF2B5EF4-FFF2-40B4-BE49-F238E27FC236}">
                <a16:creationId xmlns:a16="http://schemas.microsoft.com/office/drawing/2014/main" id="{1F082D2B-C588-4D2E-A061-21D808C621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8" y="-3008"/>
            <a:ext cx="804266" cy="782092"/>
          </a:xfrm>
          <a:prstGeom prst="rect">
            <a:avLst/>
          </a:prstGeom>
        </p:spPr>
      </p:pic>
    </p:spTree>
    <p:extLst>
      <p:ext uri="{BB962C8B-B14F-4D97-AF65-F5344CB8AC3E}">
        <p14:creationId xmlns:p14="http://schemas.microsoft.com/office/powerpoint/2010/main" val="2908081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Title (bottom) text">
    <p:bg>
      <p:bgPr>
        <a:solidFill>
          <a:srgbClr val="FFFFFF"/>
        </a:solidFill>
        <a:effectLst/>
      </p:bgPr>
    </p:bg>
    <p:spTree>
      <p:nvGrpSpPr>
        <p:cNvPr id="1" name=""/>
        <p:cNvGrpSpPr/>
        <p:nvPr/>
      </p:nvGrpSpPr>
      <p:grpSpPr>
        <a:xfrm>
          <a:off x="0" y="0"/>
          <a:ext cx="0" cy="0"/>
          <a:chOff x="0" y="0"/>
          <a:chExt cx="0" cy="0"/>
        </a:xfrm>
      </p:grpSpPr>
      <p:sp>
        <p:nvSpPr>
          <p:cNvPr id="13" name="Picture Placeholder 12" descr="&quot;&quot;">
            <a:extLst>
              <a:ext uri="{FF2B5EF4-FFF2-40B4-BE49-F238E27FC236}">
                <a16:creationId xmlns:a16="http://schemas.microsoft.com/office/drawing/2014/main" id="{DADEA25C-E67C-462E-9899-B6F2DDA04990}"/>
              </a:ex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custGeom>
            <a:avLst/>
            <a:gdLst>
              <a:gd name="connsiteX0" fmla="*/ 801257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779084 h 5143500"/>
              <a:gd name="connsiteX5" fmla="*/ 801257 w 4572000"/>
              <a:gd name="connsiteY5" fmla="*/ 77908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5143500">
                <a:moveTo>
                  <a:pt x="801257" y="0"/>
                </a:moveTo>
                <a:lnTo>
                  <a:pt x="4572000" y="0"/>
                </a:lnTo>
                <a:lnTo>
                  <a:pt x="4572000" y="5143500"/>
                </a:lnTo>
                <a:lnTo>
                  <a:pt x="0" y="5143500"/>
                </a:lnTo>
                <a:lnTo>
                  <a:pt x="0" y="779084"/>
                </a:lnTo>
                <a:lnTo>
                  <a:pt x="801257" y="779084"/>
                </a:lnTo>
                <a:close/>
              </a:path>
            </a:pathLst>
          </a:custGeom>
          <a:solidFill>
            <a:schemeClr val="bg2"/>
          </a:solidFill>
        </p:spPr>
        <p:txBody>
          <a:bodyPr wrap="square">
            <a:noAutofit/>
          </a:bodyPr>
          <a:lstStyle>
            <a:lvl1pPr marL="0" indent="0">
              <a:buNone/>
              <a:defRPr sz="1600">
                <a:latin typeface="+mn-lt"/>
              </a:defRPr>
            </a:lvl1pPr>
          </a:lstStyle>
          <a:p>
            <a:endParaRPr lang="en-GB" dirty="0"/>
          </a:p>
          <a:p>
            <a:endParaRPr lang="en-GB" dirty="0"/>
          </a:p>
          <a:p>
            <a:endParaRPr lang="en-GB" dirty="0"/>
          </a:p>
          <a:p>
            <a:r>
              <a:rPr lang="en-GB" dirty="0"/>
              <a:t>Drag picture to placeholder or click icon to add</a:t>
            </a:r>
            <a:endParaRPr lang="en-US" dirty="0"/>
          </a:p>
        </p:txBody>
      </p:sp>
      <p:sp>
        <p:nvSpPr>
          <p:cNvPr id="9" name="Text Placeholder 6"/>
          <p:cNvSpPr>
            <a:spLocks noGrp="1"/>
          </p:cNvSpPr>
          <p:nvPr>
            <p:ph type="body" sz="quarter" idx="12" hasCustomPrompt="1"/>
          </p:nvPr>
        </p:nvSpPr>
        <p:spPr>
          <a:xfrm>
            <a:off x="5143500" y="698348"/>
            <a:ext cx="3632200" cy="307777"/>
          </a:xfrm>
          <a:prstGeom prst="rect">
            <a:avLst/>
          </a:prstGeom>
          <a:solidFill>
            <a:srgbClr val="FFFFFF">
              <a:alpha val="50000"/>
            </a:srgbClr>
          </a:solidFill>
        </p:spPr>
        <p:txBody>
          <a:bodyPr wrap="square" lIns="0" tIns="0" rIns="0" bIns="0" anchor="t" anchorCtr="0">
            <a:noAutofit/>
          </a:bodyPr>
          <a:lstStyle>
            <a:lvl1pPr marL="0" indent="0">
              <a:buNone/>
              <a:defRPr sz="2200" b="1" i="0" spc="0" baseline="0">
                <a:solidFill>
                  <a:schemeClr val="accent4"/>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8" name="Slide Number Placeholder 5">
            <a:extLst>
              <a:ext uri="{FF2B5EF4-FFF2-40B4-BE49-F238E27FC236}">
                <a16:creationId xmlns:a16="http://schemas.microsoft.com/office/drawing/2014/main" id="{1127B17B-3FD5-B64C-B165-99E09B79C499}"/>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
        <p:nvSpPr>
          <p:cNvPr id="14" name="Title 3">
            <a:extLst>
              <a:ext uri="{FF2B5EF4-FFF2-40B4-BE49-F238E27FC236}">
                <a16:creationId xmlns:a16="http://schemas.microsoft.com/office/drawing/2014/main" id="{12CCBCA1-D1D3-4221-BC66-BE67A08AAFA3}"/>
              </a:ext>
            </a:extLst>
          </p:cNvPr>
          <p:cNvSpPr>
            <a:spLocks noGrp="1"/>
          </p:cNvSpPr>
          <p:nvPr>
            <p:ph type="title" hasCustomPrompt="1"/>
          </p:nvPr>
        </p:nvSpPr>
        <p:spPr>
          <a:xfrm>
            <a:off x="801258" y="3964897"/>
            <a:ext cx="3986642" cy="710552"/>
          </a:xfrm>
          <a:prstGeom prst="rect">
            <a:avLst/>
          </a:prstGeom>
          <a:solidFill>
            <a:srgbClr val="FFFFFF"/>
          </a:solidFill>
        </p:spPr>
        <p:txBody>
          <a:bodyPr vert="horz" wrap="square" lIns="180000" tIns="108000" rIns="180000" bIns="108000" anchor="b">
            <a:spAutoFit/>
          </a:bodyPr>
          <a:lstStyle>
            <a:lvl1pPr algn="l">
              <a:defRPr sz="3200" b="1" baseline="0">
                <a:solidFill>
                  <a:schemeClr val="accent1"/>
                </a:solidFill>
              </a:defRPr>
            </a:lvl1pPr>
          </a:lstStyle>
          <a:p>
            <a:r>
              <a:rPr lang="en-GB" dirty="0"/>
              <a:t>Click to add title</a:t>
            </a:r>
            <a:endParaRPr lang="en-US" dirty="0"/>
          </a:p>
        </p:txBody>
      </p:sp>
      <p:pic>
        <p:nvPicPr>
          <p:cNvPr id="12" name="Picture 5" descr="Logo&#10;&#10;Description automatically generated">
            <a:extLst>
              <a:ext uri="{FF2B5EF4-FFF2-40B4-BE49-F238E27FC236}">
                <a16:creationId xmlns:a16="http://schemas.microsoft.com/office/drawing/2014/main" id="{B6B5B923-F44A-4FC3-B1C1-0F36A93434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8" y="-3008"/>
            <a:ext cx="804266" cy="782092"/>
          </a:xfrm>
          <a:prstGeom prst="rect">
            <a:avLst/>
          </a:prstGeom>
        </p:spPr>
      </p:pic>
    </p:spTree>
    <p:extLst>
      <p:ext uri="{BB962C8B-B14F-4D97-AF65-F5344CB8AC3E}">
        <p14:creationId xmlns:p14="http://schemas.microsoft.com/office/powerpoint/2010/main" val="2651963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images">
    <p:bg>
      <p:bgPr>
        <a:solidFill>
          <a:srgbClr val="FFFFFF"/>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BDC53B4-4996-8745-8E53-958C291B0667}"/>
              </a:ext>
            </a:extLst>
          </p:cNvPr>
          <p:cNvSpPr>
            <a:spLocks noGrp="1"/>
          </p:cNvSpPr>
          <p:nvPr>
            <p:ph type="title" hasCustomPrompt="1"/>
          </p:nvPr>
        </p:nvSpPr>
        <p:spPr>
          <a:xfrm>
            <a:off x="399125" y="779084"/>
            <a:ext cx="4172875" cy="710552"/>
          </a:xfrm>
          <a:prstGeom prst="rect">
            <a:avLst/>
          </a:prstGeom>
        </p:spPr>
        <p:txBody>
          <a:bodyPr vert="horz" wrap="square" lIns="0" tIns="108000" rIns="0" bIns="108000">
            <a:spAutoFit/>
          </a:bodyPr>
          <a:lstStyle>
            <a:lvl1pPr algn="l">
              <a:defRPr sz="3200" b="1">
                <a:solidFill>
                  <a:schemeClr val="accent1"/>
                </a:solidFill>
              </a:defRPr>
            </a:lvl1pPr>
          </a:lstStyle>
          <a:p>
            <a:r>
              <a:rPr lang="en-GB" dirty="0"/>
              <a:t>Click to add title</a:t>
            </a:r>
            <a:endParaRPr lang="en-US" dirty="0"/>
          </a:p>
        </p:txBody>
      </p:sp>
      <p:sp>
        <p:nvSpPr>
          <p:cNvPr id="8" name="Text Placeholder 6"/>
          <p:cNvSpPr>
            <a:spLocks noGrp="1"/>
          </p:cNvSpPr>
          <p:nvPr>
            <p:ph type="body" sz="quarter" idx="14" hasCustomPrompt="1"/>
          </p:nvPr>
        </p:nvSpPr>
        <p:spPr>
          <a:xfrm>
            <a:off x="5143500" y="2095559"/>
            <a:ext cx="3632200" cy="307777"/>
          </a:xfrm>
          <a:prstGeom prst="rect">
            <a:avLst/>
          </a:prstGeom>
          <a:solidFill>
            <a:srgbClr val="FFFFFF">
              <a:alpha val="50000"/>
            </a:srgbClr>
          </a:solidFill>
        </p:spPr>
        <p:txBody>
          <a:bodyPr wrap="square" lIns="0" tIns="0" rIns="0" bIns="0" anchor="t" anchorCtr="0">
            <a:noAutofit/>
          </a:bodyPr>
          <a:lstStyle>
            <a:lvl1pPr marL="0" indent="0">
              <a:buNone/>
              <a:defRPr sz="2200" b="1" i="0" spc="0" baseline="0">
                <a:solidFill>
                  <a:schemeClr val="accent4"/>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18"/>
          </p:nvPr>
        </p:nvSpPr>
        <p:spPr>
          <a:xfrm>
            <a:off x="5143500" y="2487718"/>
            <a:ext cx="3632200" cy="214857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7" name="Picture Placeholder 6" descr="&quot;&quot;">
            <a:extLst>
              <a:ext uri="{C183D7F6-B498-43B3-948B-1728B52AA6E4}">
                <adec:decorative xmlns:adec="http://schemas.microsoft.com/office/drawing/2017/decorative" val="0"/>
              </a:ext>
            </a:extLst>
          </p:cNvPr>
          <p:cNvSpPr>
            <a:spLocks noGrp="1"/>
          </p:cNvSpPr>
          <p:nvPr>
            <p:ph type="pic" sz="quarter" idx="12"/>
          </p:nvPr>
        </p:nvSpPr>
        <p:spPr>
          <a:xfrm>
            <a:off x="0" y="2276370"/>
            <a:ext cx="4940300" cy="2525713"/>
          </a:xfrm>
          <a:prstGeom prst="rect">
            <a:avLst/>
          </a:prstGeom>
          <a:solidFill>
            <a:schemeClr val="bg2"/>
          </a:solidFill>
        </p:spPr>
        <p:txBody>
          <a:bodyPr/>
          <a:lstStyle>
            <a:lvl1pPr marL="0" indent="0">
              <a:buNone/>
              <a:defRPr sz="1600">
                <a:latin typeface="+mn-lt"/>
              </a:defRPr>
            </a:lvl1pPr>
          </a:lstStyle>
          <a:p>
            <a:r>
              <a:rPr lang="en-GB" dirty="0"/>
              <a:t>Drag picture to placeholder or click icon to add</a:t>
            </a:r>
            <a:endParaRPr lang="en-US" dirty="0"/>
          </a:p>
        </p:txBody>
      </p:sp>
      <p:sp>
        <p:nvSpPr>
          <p:cNvPr id="10" name="Picture Placeholder 9" descr="&quot;&quot;">
            <a:extLst>
              <a:ext uri="{C183D7F6-B498-43B3-948B-1728B52AA6E4}">
                <adec:decorative xmlns:adec="http://schemas.microsoft.com/office/drawing/2017/decorative" val="0"/>
              </a:ext>
            </a:extLst>
          </p:cNvPr>
          <p:cNvSpPr>
            <a:spLocks noGrp="1"/>
          </p:cNvSpPr>
          <p:nvPr>
            <p:ph type="pic" sz="quarter" idx="13"/>
          </p:nvPr>
        </p:nvSpPr>
        <p:spPr>
          <a:xfrm>
            <a:off x="4940300" y="0"/>
            <a:ext cx="3835400" cy="1250950"/>
          </a:xfrm>
          <a:prstGeom prst="rect">
            <a:avLst/>
          </a:prstGeom>
          <a:solidFill>
            <a:schemeClr val="bg2"/>
          </a:solidFill>
        </p:spPr>
        <p:txBody>
          <a:bodyPr/>
          <a:lstStyle>
            <a:lvl1pPr marL="0" indent="0">
              <a:buNone/>
              <a:defRPr sz="1600">
                <a:latin typeface="+mn-lt"/>
              </a:defRPr>
            </a:lvl1pPr>
          </a:lstStyle>
          <a:p>
            <a:r>
              <a:rPr lang="en-GB" dirty="0"/>
              <a:t>Drag picture to placeholder or click icon to add</a:t>
            </a:r>
            <a:endParaRPr lang="en-US" dirty="0"/>
          </a:p>
        </p:txBody>
      </p:sp>
      <p:sp>
        <p:nvSpPr>
          <p:cNvPr id="11" name="Slide Number Placeholder 5">
            <a:extLst>
              <a:ext uri="{FF2B5EF4-FFF2-40B4-BE49-F238E27FC236}">
                <a16:creationId xmlns:a16="http://schemas.microsoft.com/office/drawing/2014/main" id="{7509A432-DF92-7E40-BF61-AA6C75E15366}"/>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pic>
        <p:nvPicPr>
          <p:cNvPr id="14" name="Picture 5" descr="Logo&#10;&#10;Description automatically generated">
            <a:extLst>
              <a:ext uri="{FF2B5EF4-FFF2-40B4-BE49-F238E27FC236}">
                <a16:creationId xmlns:a16="http://schemas.microsoft.com/office/drawing/2014/main" id="{6C8F56E6-D6B3-4AFA-AC0D-1C63E10085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8" y="-3008"/>
            <a:ext cx="804266" cy="782092"/>
          </a:xfrm>
          <a:prstGeom prst="rect">
            <a:avLst/>
          </a:prstGeom>
        </p:spPr>
      </p:pic>
    </p:spTree>
    <p:extLst>
      <p:ext uri="{BB962C8B-B14F-4D97-AF65-F5344CB8AC3E}">
        <p14:creationId xmlns:p14="http://schemas.microsoft.com/office/powerpoint/2010/main" val="3232503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multiple images opt1">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97200" y="279401"/>
            <a:ext cx="3149600" cy="861774"/>
          </a:xfrm>
          <a:prstGeom prst="rect">
            <a:avLst/>
          </a:prstGeom>
        </p:spPr>
        <p:txBody>
          <a:bodyPr vert="horz" wrap="square" lIns="0" tIns="0" rIns="0" bIns="0">
            <a:spAutoFit/>
          </a:bodyPr>
          <a:lstStyle>
            <a:lvl1pPr algn="l">
              <a:defRPr sz="2800" b="1">
                <a:solidFill>
                  <a:schemeClr val="accent1"/>
                </a:solidFill>
              </a:defRPr>
            </a:lvl1pPr>
          </a:lstStyle>
          <a:p>
            <a:r>
              <a:rPr lang="en-GB" dirty="0"/>
              <a:t>Click to add title text</a:t>
            </a:r>
            <a:endParaRPr lang="en-US" dirty="0"/>
          </a:p>
        </p:txBody>
      </p:sp>
      <p:sp>
        <p:nvSpPr>
          <p:cNvPr id="9" name="Text Placeholder 6"/>
          <p:cNvSpPr>
            <a:spLocks noGrp="1"/>
          </p:cNvSpPr>
          <p:nvPr>
            <p:ph type="body" sz="quarter" idx="12" hasCustomPrompt="1"/>
          </p:nvPr>
        </p:nvSpPr>
        <p:spPr>
          <a:xfrm>
            <a:off x="2997200" y="1357917"/>
            <a:ext cx="3149600" cy="307777"/>
          </a:xfrm>
          <a:prstGeom prst="rect">
            <a:avLst/>
          </a:prstGeom>
          <a:solidFill>
            <a:srgbClr val="FFFFFF">
              <a:alpha val="50000"/>
            </a:srgbClr>
          </a:solidFill>
        </p:spPr>
        <p:txBody>
          <a:bodyPr wrap="square" lIns="0" tIns="0" rIns="0" bIns="0" anchor="t" anchorCtr="0">
            <a:noAutofit/>
          </a:bodyPr>
          <a:lstStyle>
            <a:lvl1pPr marL="0" indent="0">
              <a:buNone/>
              <a:defRPr sz="2200" b="1" i="0" spc="0" baseline="0">
                <a:solidFill>
                  <a:schemeClr val="accent4"/>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Subtitle</a:t>
            </a:r>
            <a:endParaRPr lang="en-US" dirty="0"/>
          </a:p>
        </p:txBody>
      </p:sp>
      <p:sp>
        <p:nvSpPr>
          <p:cNvPr id="10" name="Text Placeholder 11"/>
          <p:cNvSpPr>
            <a:spLocks noGrp="1"/>
          </p:cNvSpPr>
          <p:nvPr>
            <p:ph type="body" sz="quarter" idx="18"/>
          </p:nvPr>
        </p:nvSpPr>
        <p:spPr>
          <a:xfrm>
            <a:off x="2997729" y="1877917"/>
            <a:ext cx="3149600" cy="2867492"/>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14" name="Picture Placeholder 13" descr="&quot;&quot;">
            <a:extLst>
              <a:ext uri="{FF2B5EF4-FFF2-40B4-BE49-F238E27FC236}">
                <a16:creationId xmlns:a16="http://schemas.microsoft.com/office/drawing/2014/main" id="{14929B74-2227-4866-8A1E-7B15A68233E8}"/>
              </a:ext>
              <a:ext uri="{C183D7F6-B498-43B3-948B-1728B52AA6E4}">
                <adec:decorative xmlns:adec="http://schemas.microsoft.com/office/drawing/2017/decorative" val="0"/>
              </a:ext>
            </a:extLst>
          </p:cNvPr>
          <p:cNvSpPr>
            <a:spLocks noGrp="1"/>
          </p:cNvSpPr>
          <p:nvPr>
            <p:ph type="pic" sz="quarter" idx="11"/>
          </p:nvPr>
        </p:nvSpPr>
        <p:spPr>
          <a:xfrm>
            <a:off x="0" y="0"/>
            <a:ext cx="2726267" cy="4978400"/>
          </a:xfrm>
          <a:custGeom>
            <a:avLst/>
            <a:gdLst>
              <a:gd name="connsiteX0" fmla="*/ 801257 w 2726267"/>
              <a:gd name="connsiteY0" fmla="*/ 0 h 4978400"/>
              <a:gd name="connsiteX1" fmla="*/ 2726267 w 2726267"/>
              <a:gd name="connsiteY1" fmla="*/ 0 h 4978400"/>
              <a:gd name="connsiteX2" fmla="*/ 2726267 w 2726267"/>
              <a:gd name="connsiteY2" fmla="*/ 4978400 h 4978400"/>
              <a:gd name="connsiteX3" fmla="*/ 0 w 2726267"/>
              <a:gd name="connsiteY3" fmla="*/ 4978400 h 4978400"/>
              <a:gd name="connsiteX4" fmla="*/ 0 w 2726267"/>
              <a:gd name="connsiteY4" fmla="*/ 779084 h 4978400"/>
              <a:gd name="connsiteX5" fmla="*/ 801257 w 2726267"/>
              <a:gd name="connsiteY5" fmla="*/ 779084 h 49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6267" h="4978400">
                <a:moveTo>
                  <a:pt x="801257" y="0"/>
                </a:moveTo>
                <a:lnTo>
                  <a:pt x="2726267" y="0"/>
                </a:lnTo>
                <a:lnTo>
                  <a:pt x="2726267" y="4978400"/>
                </a:lnTo>
                <a:lnTo>
                  <a:pt x="0" y="4978400"/>
                </a:lnTo>
                <a:lnTo>
                  <a:pt x="0" y="779084"/>
                </a:lnTo>
                <a:lnTo>
                  <a:pt x="801257" y="779084"/>
                </a:lnTo>
                <a:close/>
              </a:path>
            </a:pathLst>
          </a:custGeom>
          <a:solidFill>
            <a:schemeClr val="bg2"/>
          </a:solidFill>
        </p:spPr>
        <p:txBody>
          <a:bodyPr wrap="square">
            <a:noAutofit/>
          </a:bodyPr>
          <a:lstStyle>
            <a:lvl1pPr marL="0" indent="0">
              <a:buNone/>
              <a:defRPr sz="1600">
                <a:latin typeface="+mn-lt"/>
              </a:defRPr>
            </a:lvl1pPr>
          </a:lstStyle>
          <a:p>
            <a:endParaRPr lang="en-GB" dirty="0"/>
          </a:p>
          <a:p>
            <a:endParaRPr lang="en-GB" dirty="0"/>
          </a:p>
          <a:p>
            <a:endParaRPr lang="en-GB" dirty="0"/>
          </a:p>
          <a:p>
            <a:r>
              <a:rPr lang="en-GB" dirty="0"/>
              <a:t>Drag picture to placeholder or click icon to add</a:t>
            </a:r>
            <a:endParaRPr lang="en-US" dirty="0"/>
          </a:p>
        </p:txBody>
      </p:sp>
      <p:sp>
        <p:nvSpPr>
          <p:cNvPr id="7" name="Picture Placeholder 5" descr="&quot;&quot;">
            <a:extLst>
              <a:ext uri="{C183D7F6-B498-43B3-948B-1728B52AA6E4}">
                <adec:decorative xmlns:adec="http://schemas.microsoft.com/office/drawing/2017/decorative" val="0"/>
              </a:ext>
            </a:extLst>
          </p:cNvPr>
          <p:cNvSpPr>
            <a:spLocks noGrp="1"/>
          </p:cNvSpPr>
          <p:nvPr>
            <p:ph type="pic" sz="quarter" idx="15"/>
          </p:nvPr>
        </p:nvSpPr>
        <p:spPr>
          <a:xfrm>
            <a:off x="6417733" y="279401"/>
            <a:ext cx="2459567" cy="2535078"/>
          </a:xfrm>
          <a:prstGeom prst="rect">
            <a:avLst/>
          </a:prstGeom>
          <a:solidFill>
            <a:schemeClr val="bg2"/>
          </a:solidFill>
        </p:spPr>
        <p:txBody>
          <a:bodyPr/>
          <a:lstStyle>
            <a:lvl1pPr marL="0" indent="0">
              <a:buNone/>
              <a:defRPr sz="1600">
                <a:latin typeface="+mj-lt"/>
              </a:defRPr>
            </a:lvl1pPr>
          </a:lstStyle>
          <a:p>
            <a:r>
              <a:rPr lang="en-GB" dirty="0"/>
              <a:t>Drag picture to placeholder or click icon to add</a:t>
            </a:r>
            <a:endParaRPr lang="en-US" dirty="0"/>
          </a:p>
        </p:txBody>
      </p:sp>
      <p:sp>
        <p:nvSpPr>
          <p:cNvPr id="8" name="Picture Placeholder 5" descr="&quot;&quot;">
            <a:extLst>
              <a:ext uri="{C183D7F6-B498-43B3-948B-1728B52AA6E4}">
                <adec:decorative xmlns:adec="http://schemas.microsoft.com/office/drawing/2017/decorative" val="0"/>
              </a:ext>
            </a:extLst>
          </p:cNvPr>
          <p:cNvSpPr>
            <a:spLocks noGrp="1"/>
          </p:cNvSpPr>
          <p:nvPr>
            <p:ph type="pic" sz="quarter" idx="16"/>
          </p:nvPr>
        </p:nvSpPr>
        <p:spPr>
          <a:xfrm>
            <a:off x="6684435" y="3094567"/>
            <a:ext cx="2459566" cy="1503363"/>
          </a:xfrm>
          <a:prstGeom prst="rect">
            <a:avLst/>
          </a:prstGeom>
          <a:solidFill>
            <a:schemeClr val="bg2"/>
          </a:solidFill>
        </p:spPr>
        <p:txBody>
          <a:bodyPr/>
          <a:lstStyle>
            <a:lvl1pPr marL="0" indent="0">
              <a:buNone/>
              <a:defRPr sz="1600">
                <a:latin typeface="+mn-lt"/>
              </a:defRPr>
            </a:lvl1pPr>
          </a:lstStyle>
          <a:p>
            <a:r>
              <a:rPr lang="en-GB" dirty="0"/>
              <a:t>Drag picture to placeholder or click icon to add</a:t>
            </a:r>
            <a:endParaRPr lang="en-US" dirty="0"/>
          </a:p>
        </p:txBody>
      </p:sp>
      <p:sp>
        <p:nvSpPr>
          <p:cNvPr id="12" name="Slide Number Placeholder 5">
            <a:extLst>
              <a:ext uri="{FF2B5EF4-FFF2-40B4-BE49-F238E27FC236}">
                <a16:creationId xmlns:a16="http://schemas.microsoft.com/office/drawing/2014/main" id="{0AAC969B-9F13-034E-B663-52115B22C246}"/>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pic>
        <p:nvPicPr>
          <p:cNvPr id="11" name="Picture 5" descr="Logo&#10;&#10;Description automatically generated">
            <a:extLst>
              <a:ext uri="{FF2B5EF4-FFF2-40B4-BE49-F238E27FC236}">
                <a16:creationId xmlns:a16="http://schemas.microsoft.com/office/drawing/2014/main" id="{F8E3389F-2A6E-4F2A-AC67-B0FF706FD25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8" y="-3008"/>
            <a:ext cx="804266" cy="782092"/>
          </a:xfrm>
          <a:prstGeom prst="rect">
            <a:avLst/>
          </a:prstGeom>
        </p:spPr>
      </p:pic>
    </p:spTree>
    <p:extLst>
      <p:ext uri="{BB962C8B-B14F-4D97-AF65-F5344CB8AC3E}">
        <p14:creationId xmlns:p14="http://schemas.microsoft.com/office/powerpoint/2010/main" val="1855291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Multiple images opt2">
    <p:bg>
      <p:bgPr>
        <a:solidFill>
          <a:srgbClr val="FFFFFF"/>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439A87DD-ECB5-4071-A12E-5423FC5BF198}"/>
              </a:ext>
            </a:extLst>
          </p:cNvPr>
          <p:cNvSpPr>
            <a:spLocks noGrp="1"/>
          </p:cNvSpPr>
          <p:nvPr>
            <p:ph type="title" hasCustomPrompt="1"/>
          </p:nvPr>
        </p:nvSpPr>
        <p:spPr>
          <a:xfrm>
            <a:off x="399126" y="779084"/>
            <a:ext cx="3732606" cy="710552"/>
          </a:xfrm>
          <a:prstGeom prst="rect">
            <a:avLst/>
          </a:prstGeom>
        </p:spPr>
        <p:txBody>
          <a:bodyPr vert="horz" wrap="square" lIns="0" tIns="108000" rIns="0" bIns="108000">
            <a:spAutoFit/>
          </a:bodyPr>
          <a:lstStyle>
            <a:lvl1pPr algn="l">
              <a:defRPr sz="3200" b="1">
                <a:solidFill>
                  <a:schemeClr val="accent1"/>
                </a:solidFill>
              </a:defRPr>
            </a:lvl1pPr>
          </a:lstStyle>
          <a:p>
            <a:r>
              <a:rPr lang="en-GB" dirty="0"/>
              <a:t>Click to add title</a:t>
            </a:r>
            <a:endParaRPr lang="en-US" dirty="0"/>
          </a:p>
        </p:txBody>
      </p:sp>
      <p:sp>
        <p:nvSpPr>
          <p:cNvPr id="12" name="Text Placeholder 6"/>
          <p:cNvSpPr>
            <a:spLocks noGrp="1"/>
          </p:cNvSpPr>
          <p:nvPr>
            <p:ph type="body" sz="quarter" idx="19" hasCustomPrompt="1"/>
          </p:nvPr>
        </p:nvSpPr>
        <p:spPr>
          <a:xfrm>
            <a:off x="399124" y="1712859"/>
            <a:ext cx="3732607" cy="307777"/>
          </a:xfrm>
          <a:prstGeom prst="rect">
            <a:avLst/>
          </a:prstGeom>
          <a:solidFill>
            <a:srgbClr val="FFFFFF">
              <a:alpha val="50000"/>
            </a:srgbClr>
          </a:solidFill>
        </p:spPr>
        <p:txBody>
          <a:bodyPr wrap="square" lIns="0" tIns="0" rIns="0" bIns="0" anchor="t" anchorCtr="0">
            <a:noAutofit/>
          </a:bodyPr>
          <a:lstStyle>
            <a:lvl1pPr marL="0" indent="0">
              <a:buNone/>
              <a:defRPr sz="2200" b="1" i="0" spc="0" baseline="0">
                <a:solidFill>
                  <a:schemeClr val="accent4"/>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6" name="Text Placeholder 11"/>
          <p:cNvSpPr>
            <a:spLocks noGrp="1"/>
          </p:cNvSpPr>
          <p:nvPr>
            <p:ph type="body" sz="quarter" idx="20"/>
          </p:nvPr>
        </p:nvSpPr>
        <p:spPr>
          <a:xfrm>
            <a:off x="399125" y="2304056"/>
            <a:ext cx="3732606" cy="2449513"/>
          </a:xfrm>
          <a:prstGeom prst="rect">
            <a:avLst/>
          </a:prstGeom>
          <a:solidFill>
            <a:srgbClr val="FFFFFF"/>
          </a:solidFill>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9"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4699000" y="291021"/>
            <a:ext cx="4444999" cy="1745341"/>
          </a:xfrm>
          <a:prstGeom prst="rect">
            <a:avLst/>
          </a:prstGeom>
          <a:solidFill>
            <a:schemeClr val="tx2">
              <a:lumMod val="20000"/>
              <a:lumOff val="80000"/>
            </a:schemeClr>
          </a:solidFill>
        </p:spPr>
        <p:txBody>
          <a:bodyPr vert="horz"/>
          <a:lstStyle>
            <a:lvl1pPr marL="0" indent="0">
              <a:buNone/>
              <a:defRPr sz="1600">
                <a:latin typeface="+mj-lt"/>
              </a:defRPr>
            </a:lvl1pPr>
          </a:lstStyle>
          <a:p>
            <a:r>
              <a:rPr lang="en-GB" dirty="0"/>
              <a:t>Drag picture to placeholder or click icon to add</a:t>
            </a:r>
            <a:endParaRPr lang="en-US" dirty="0"/>
          </a:p>
        </p:txBody>
      </p:sp>
      <p:sp>
        <p:nvSpPr>
          <p:cNvPr id="14"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4504269" y="2785533"/>
            <a:ext cx="1870275" cy="2357967"/>
          </a:xfrm>
          <a:prstGeom prst="rect">
            <a:avLst/>
          </a:prstGeom>
          <a:solidFill>
            <a:schemeClr val="tx1">
              <a:lumMod val="20000"/>
              <a:lumOff val="80000"/>
            </a:schemeClr>
          </a:solidFill>
        </p:spPr>
        <p:txBody>
          <a:bodyPr vert="horz"/>
          <a:lstStyle>
            <a:lvl1pPr marL="0" indent="0">
              <a:buNone/>
              <a:defRPr sz="1600">
                <a:latin typeface="+mn-lt"/>
              </a:defRPr>
            </a:lvl1pPr>
          </a:lstStyle>
          <a:p>
            <a:r>
              <a:rPr lang="en-GB" dirty="0"/>
              <a:t>Drag picture to placeholder or click icon to add</a:t>
            </a:r>
            <a:endParaRPr lang="en-US" dirty="0"/>
          </a:p>
        </p:txBody>
      </p:sp>
      <p:sp>
        <p:nvSpPr>
          <p:cNvPr id="15"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6570132" y="2304056"/>
            <a:ext cx="2370667" cy="2195513"/>
          </a:xfrm>
          <a:prstGeom prst="rect">
            <a:avLst/>
          </a:prstGeom>
          <a:solidFill>
            <a:schemeClr val="tx1">
              <a:lumMod val="20000"/>
              <a:lumOff val="80000"/>
            </a:schemeClr>
          </a:solidFill>
        </p:spPr>
        <p:txBody>
          <a:bodyPr vert="horz"/>
          <a:lstStyle>
            <a:lvl1pPr marL="0" indent="0">
              <a:buNone/>
              <a:defRPr sz="1600">
                <a:latin typeface="+mn-lt"/>
              </a:defRPr>
            </a:lvl1pPr>
          </a:lstStyle>
          <a:p>
            <a:r>
              <a:rPr lang="en-GB" dirty="0"/>
              <a:t>Drag picture to placeholder or click icon to add</a:t>
            </a:r>
            <a:endParaRPr lang="en-US" dirty="0"/>
          </a:p>
        </p:txBody>
      </p:sp>
      <p:sp>
        <p:nvSpPr>
          <p:cNvPr id="13" name="Slide Number Placeholder 5">
            <a:extLst>
              <a:ext uri="{FF2B5EF4-FFF2-40B4-BE49-F238E27FC236}">
                <a16:creationId xmlns:a16="http://schemas.microsoft.com/office/drawing/2014/main" id="{E8C1839C-E96C-4544-9ABF-388A484FA962}"/>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pic>
        <p:nvPicPr>
          <p:cNvPr id="18" name="Picture 5" descr="Logo&#10;&#10;Description automatically generated">
            <a:extLst>
              <a:ext uri="{FF2B5EF4-FFF2-40B4-BE49-F238E27FC236}">
                <a16:creationId xmlns:a16="http://schemas.microsoft.com/office/drawing/2014/main" id="{2201969A-F1A0-46B5-8555-A7544B7F58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8" y="-3008"/>
            <a:ext cx="804266" cy="782092"/>
          </a:xfrm>
          <a:prstGeom prst="rect">
            <a:avLst/>
          </a:prstGeom>
        </p:spPr>
      </p:pic>
    </p:spTree>
    <p:extLst>
      <p:ext uri="{BB962C8B-B14F-4D97-AF65-F5344CB8AC3E}">
        <p14:creationId xmlns:p14="http://schemas.microsoft.com/office/powerpoint/2010/main" val="3193744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Multiple images opt3">
    <p:bg>
      <p:bgPr>
        <a:solidFill>
          <a:srgbClr val="FFFFFF"/>
        </a:solidFill>
        <a:effectLst/>
      </p:bgPr>
    </p:bg>
    <p:spTree>
      <p:nvGrpSpPr>
        <p:cNvPr id="1" name=""/>
        <p:cNvGrpSpPr/>
        <p:nvPr/>
      </p:nvGrpSpPr>
      <p:grpSpPr>
        <a:xfrm>
          <a:off x="0" y="0"/>
          <a:ext cx="0" cy="0"/>
          <a:chOff x="0" y="0"/>
          <a:chExt cx="0" cy="0"/>
        </a:xfrm>
      </p:grpSpPr>
      <p:sp>
        <p:nvSpPr>
          <p:cNvPr id="3"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7171267" y="296334"/>
            <a:ext cx="1972733" cy="3221346"/>
          </a:xfrm>
          <a:prstGeom prst="rect">
            <a:avLst/>
          </a:prstGeom>
          <a:solidFill>
            <a:schemeClr val="bg2"/>
          </a:solidFill>
        </p:spPr>
        <p:txBody>
          <a:bodyPr vert="horz"/>
          <a:lstStyle>
            <a:lvl1pPr marL="0" indent="0">
              <a:buNone/>
              <a:defRPr sz="1600">
                <a:latin typeface="+mn-lt"/>
              </a:defRPr>
            </a:lvl1pPr>
          </a:lstStyle>
          <a:p>
            <a:r>
              <a:rPr lang="en-GB" dirty="0"/>
              <a:t>Drag picture to placeholder or click icon to add</a:t>
            </a:r>
            <a:endParaRPr lang="en-US" dirty="0"/>
          </a:p>
        </p:txBody>
      </p:sp>
      <p:sp>
        <p:nvSpPr>
          <p:cNvPr id="5"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4533900" y="872067"/>
            <a:ext cx="2383367" cy="2336271"/>
          </a:xfrm>
          <a:prstGeom prst="rect">
            <a:avLst/>
          </a:prstGeom>
          <a:solidFill>
            <a:schemeClr val="bg2"/>
          </a:solidFill>
        </p:spPr>
        <p:txBody>
          <a:bodyPr vert="horz"/>
          <a:lstStyle>
            <a:lvl1pPr marL="0" indent="0">
              <a:buNone/>
              <a:defRPr sz="1600">
                <a:latin typeface="+mn-lt"/>
              </a:defRPr>
            </a:lvl1pPr>
          </a:lstStyle>
          <a:p>
            <a:r>
              <a:rPr lang="en-GB" dirty="0"/>
              <a:t>Drag picture to placeholder or click icon to add</a:t>
            </a:r>
            <a:endParaRPr lang="en-US" dirty="0"/>
          </a:p>
        </p:txBody>
      </p:sp>
      <p:sp>
        <p:nvSpPr>
          <p:cNvPr id="12"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4699000" y="3670300"/>
            <a:ext cx="3213100" cy="1473200"/>
          </a:xfrm>
          <a:prstGeom prst="rect">
            <a:avLst/>
          </a:prstGeom>
          <a:solidFill>
            <a:schemeClr val="bg2"/>
          </a:solidFill>
        </p:spPr>
        <p:txBody>
          <a:bodyPr vert="horz"/>
          <a:lstStyle>
            <a:lvl1pPr marL="0" indent="0">
              <a:buNone/>
              <a:defRPr sz="1600">
                <a:latin typeface="+mn-lt"/>
              </a:defRPr>
            </a:lvl1pPr>
          </a:lstStyle>
          <a:p>
            <a:r>
              <a:rPr lang="en-GB" dirty="0"/>
              <a:t>Drag picture to placeholder or click icon to add</a:t>
            </a:r>
            <a:endParaRPr lang="en-US" dirty="0"/>
          </a:p>
        </p:txBody>
      </p:sp>
      <p:sp>
        <p:nvSpPr>
          <p:cNvPr id="9" name="Slide Number Placeholder 5">
            <a:extLst>
              <a:ext uri="{FF2B5EF4-FFF2-40B4-BE49-F238E27FC236}">
                <a16:creationId xmlns:a16="http://schemas.microsoft.com/office/drawing/2014/main" id="{06CC22BD-2E67-5141-997D-78A8A2FD82DC}"/>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
        <p:nvSpPr>
          <p:cNvPr id="14" name="Text Placeholder 6">
            <a:extLst>
              <a:ext uri="{FF2B5EF4-FFF2-40B4-BE49-F238E27FC236}">
                <a16:creationId xmlns:a16="http://schemas.microsoft.com/office/drawing/2014/main" id="{77D2114A-B493-4A3E-AAA0-B090FDC9F847}"/>
              </a:ext>
            </a:extLst>
          </p:cNvPr>
          <p:cNvSpPr>
            <a:spLocks noGrp="1"/>
          </p:cNvSpPr>
          <p:nvPr>
            <p:ph type="body" sz="quarter" idx="19" hasCustomPrompt="1"/>
          </p:nvPr>
        </p:nvSpPr>
        <p:spPr>
          <a:xfrm>
            <a:off x="399124" y="1712859"/>
            <a:ext cx="3732607" cy="307777"/>
          </a:xfrm>
          <a:prstGeom prst="rect">
            <a:avLst/>
          </a:prstGeom>
          <a:solidFill>
            <a:srgbClr val="FFFFFF">
              <a:alpha val="50000"/>
            </a:srgbClr>
          </a:solidFill>
        </p:spPr>
        <p:txBody>
          <a:bodyPr wrap="square" lIns="0" tIns="0" rIns="0" bIns="0" anchor="t" anchorCtr="0">
            <a:noAutofit/>
          </a:bodyPr>
          <a:lstStyle>
            <a:lvl1pPr marL="0" indent="0">
              <a:buNone/>
              <a:defRPr sz="2200" b="1" i="0" spc="0" baseline="0">
                <a:solidFill>
                  <a:schemeClr val="accent4"/>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5" name="Text Placeholder 11">
            <a:extLst>
              <a:ext uri="{FF2B5EF4-FFF2-40B4-BE49-F238E27FC236}">
                <a16:creationId xmlns:a16="http://schemas.microsoft.com/office/drawing/2014/main" id="{6F44C681-3CA1-414B-9D97-AD1CFBE8F9B0}"/>
              </a:ext>
            </a:extLst>
          </p:cNvPr>
          <p:cNvSpPr>
            <a:spLocks noGrp="1"/>
          </p:cNvSpPr>
          <p:nvPr>
            <p:ph type="body" sz="quarter" idx="20"/>
          </p:nvPr>
        </p:nvSpPr>
        <p:spPr>
          <a:xfrm>
            <a:off x="399125" y="2304056"/>
            <a:ext cx="3732606" cy="2449513"/>
          </a:xfrm>
          <a:prstGeom prst="rect">
            <a:avLst/>
          </a:prstGeom>
          <a:solidFill>
            <a:srgbClr val="FFFFFF"/>
          </a:solidFill>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8" name="Picture 5" descr="Logo&#10;&#10;Description automatically generated">
            <a:extLst>
              <a:ext uri="{FF2B5EF4-FFF2-40B4-BE49-F238E27FC236}">
                <a16:creationId xmlns:a16="http://schemas.microsoft.com/office/drawing/2014/main" id="{402D7F45-67C4-4AF4-8E37-0F9721D829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8" y="-3008"/>
            <a:ext cx="804266" cy="782092"/>
          </a:xfrm>
          <a:prstGeom prst="rect">
            <a:avLst/>
          </a:prstGeom>
        </p:spPr>
      </p:pic>
      <p:sp>
        <p:nvSpPr>
          <p:cNvPr id="19" name="Title 1">
            <a:extLst>
              <a:ext uri="{FF2B5EF4-FFF2-40B4-BE49-F238E27FC236}">
                <a16:creationId xmlns:a16="http://schemas.microsoft.com/office/drawing/2014/main" id="{0C38E30D-3DD4-4786-94B7-045EE0D51038}"/>
              </a:ext>
            </a:extLst>
          </p:cNvPr>
          <p:cNvSpPr>
            <a:spLocks noGrp="1"/>
          </p:cNvSpPr>
          <p:nvPr>
            <p:ph type="title" hasCustomPrompt="1"/>
          </p:nvPr>
        </p:nvSpPr>
        <p:spPr>
          <a:xfrm>
            <a:off x="399126" y="779084"/>
            <a:ext cx="3732606" cy="710552"/>
          </a:xfrm>
          <a:prstGeom prst="rect">
            <a:avLst/>
          </a:prstGeom>
        </p:spPr>
        <p:txBody>
          <a:bodyPr vert="horz" wrap="square" lIns="0" tIns="108000" rIns="0" bIns="108000">
            <a:spAutoFit/>
          </a:bodyPr>
          <a:lstStyle>
            <a:lvl1pPr algn="l">
              <a:defRPr sz="3200" b="1">
                <a:solidFill>
                  <a:schemeClr val="accent1"/>
                </a:solidFill>
              </a:defRPr>
            </a:lvl1pPr>
          </a:lstStyle>
          <a:p>
            <a:r>
              <a:rPr lang="en-GB" dirty="0"/>
              <a:t>Click to add title</a:t>
            </a:r>
            <a:endParaRPr lang="en-US" dirty="0"/>
          </a:p>
        </p:txBody>
      </p:sp>
    </p:spTree>
    <p:extLst>
      <p:ext uri="{BB962C8B-B14F-4D97-AF65-F5344CB8AC3E}">
        <p14:creationId xmlns:p14="http://schemas.microsoft.com/office/powerpoint/2010/main" val="4252009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Bullet list one column">
    <p:bg>
      <p:bgPr>
        <a:solidFill>
          <a:srgbClr val="FFFFFF"/>
        </a:solidFill>
        <a:effectLst/>
      </p:bgPr>
    </p:bg>
    <p:spTree>
      <p:nvGrpSpPr>
        <p:cNvPr id="1" name=""/>
        <p:cNvGrpSpPr/>
        <p:nvPr/>
      </p:nvGrpSpPr>
      <p:grpSpPr>
        <a:xfrm>
          <a:off x="0" y="0"/>
          <a:ext cx="0" cy="0"/>
          <a:chOff x="0" y="0"/>
          <a:chExt cx="0" cy="0"/>
        </a:xfrm>
      </p:grpSpPr>
      <p:sp>
        <p:nvSpPr>
          <p:cNvPr id="11" name="Text Placeholder 11"/>
          <p:cNvSpPr>
            <a:spLocks noGrp="1"/>
          </p:cNvSpPr>
          <p:nvPr>
            <p:ph type="body" sz="quarter" idx="20" hasCustomPrompt="1"/>
          </p:nvPr>
        </p:nvSpPr>
        <p:spPr>
          <a:xfrm>
            <a:off x="399124" y="1561176"/>
            <a:ext cx="8304607" cy="3058917"/>
          </a:xfrm>
          <a:prstGeom prst="rect">
            <a:avLst/>
          </a:prstGeom>
        </p:spPr>
        <p:txBody>
          <a:bodyPr lIns="0">
            <a:noAutofit/>
          </a:bodyPr>
          <a:lstStyle>
            <a:lvl1pPr marL="198000" indent="-198000">
              <a:spcBef>
                <a:spcPts val="300"/>
              </a:spcBef>
              <a:spcAft>
                <a:spcPts val="300"/>
              </a:spcAft>
              <a:buFont typeface="Lucida Grande"/>
              <a:buChar char="-"/>
              <a:defRPr sz="1800" b="0" i="0" baseline="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pic>
        <p:nvPicPr>
          <p:cNvPr id="8" name="Picture 5" descr="Logo&#10;&#10;Description automatically generated">
            <a:extLst>
              <a:ext uri="{FF2B5EF4-FFF2-40B4-BE49-F238E27FC236}">
                <a16:creationId xmlns:a16="http://schemas.microsoft.com/office/drawing/2014/main" id="{6DE932C0-2FDB-48B4-B3AA-1F08CD46A2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8" y="-3008"/>
            <a:ext cx="804266" cy="782092"/>
          </a:xfrm>
          <a:prstGeom prst="rect">
            <a:avLst/>
          </a:prstGeom>
        </p:spPr>
      </p:pic>
      <p:sp>
        <p:nvSpPr>
          <p:cNvPr id="9" name="Title 1">
            <a:extLst>
              <a:ext uri="{FF2B5EF4-FFF2-40B4-BE49-F238E27FC236}">
                <a16:creationId xmlns:a16="http://schemas.microsoft.com/office/drawing/2014/main" id="{30F291D7-D564-44DE-9E6A-2A1EE92F205B}"/>
              </a:ext>
            </a:extLst>
          </p:cNvPr>
          <p:cNvSpPr>
            <a:spLocks noGrp="1"/>
          </p:cNvSpPr>
          <p:nvPr>
            <p:ph type="title" hasCustomPrompt="1"/>
          </p:nvPr>
        </p:nvSpPr>
        <p:spPr>
          <a:xfrm>
            <a:off x="399125" y="779084"/>
            <a:ext cx="8304607" cy="710552"/>
          </a:xfrm>
          <a:prstGeom prst="rect">
            <a:avLst/>
          </a:prstGeom>
        </p:spPr>
        <p:txBody>
          <a:bodyPr vert="horz" wrap="square" lIns="0" tIns="108000" rIns="0" bIns="108000">
            <a:spAutoFit/>
          </a:bodyPr>
          <a:lstStyle>
            <a:lvl1pPr algn="l">
              <a:defRPr sz="3200" b="1">
                <a:solidFill>
                  <a:schemeClr val="accent1"/>
                </a:solidFill>
              </a:defRPr>
            </a:lvl1pPr>
          </a:lstStyle>
          <a:p>
            <a:r>
              <a:rPr lang="en-GB" dirty="0"/>
              <a:t>Click to add title</a:t>
            </a:r>
            <a:endParaRPr lang="en-US" dirty="0"/>
          </a:p>
        </p:txBody>
      </p:sp>
    </p:spTree>
    <p:extLst>
      <p:ext uri="{BB962C8B-B14F-4D97-AF65-F5344CB8AC3E}">
        <p14:creationId xmlns:p14="http://schemas.microsoft.com/office/powerpoint/2010/main" val="14267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ubhead/image fix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14172" y="3186350"/>
            <a:ext cx="4445000" cy="772107"/>
          </a:xfrm>
          <a:prstGeom prst="rect">
            <a:avLst/>
          </a:prstGeom>
          <a:solidFill>
            <a:srgbClr val="FFFFFF"/>
          </a:solidFill>
        </p:spPr>
        <p:txBody>
          <a:bodyPr vert="horz" lIns="180000" tIns="108000" rIns="180000" bIns="108000" anchor="b">
            <a:spAutoFit/>
          </a:bodyPr>
          <a:lstStyle>
            <a:lvl1pPr algn="l">
              <a:defRPr sz="3600" b="1" baseline="0">
                <a:solidFill>
                  <a:schemeClr val="accent1"/>
                </a:solidFill>
              </a:defRPr>
            </a:lvl1pPr>
          </a:lstStyle>
          <a:p>
            <a:endParaRPr lang="en-US" dirty="0"/>
          </a:p>
        </p:txBody>
      </p:sp>
      <p:sp>
        <p:nvSpPr>
          <p:cNvPr id="8" name="Text Placeholder 6"/>
          <p:cNvSpPr>
            <a:spLocks noGrp="1"/>
          </p:cNvSpPr>
          <p:nvPr>
            <p:ph type="body" sz="quarter" idx="12" hasCustomPrompt="1"/>
          </p:nvPr>
        </p:nvSpPr>
        <p:spPr>
          <a:xfrm>
            <a:off x="614172" y="3958457"/>
            <a:ext cx="4445000" cy="747388"/>
          </a:xfrm>
          <a:prstGeom prst="rect">
            <a:avLst/>
          </a:prstGeom>
          <a:solidFill>
            <a:srgbClr val="FFFFFF"/>
          </a:solidFill>
        </p:spPr>
        <p:txBody>
          <a:bodyPr lIns="180000" tIns="108000" rIns="180000" bIns="108000" anchor="ctr" anchorCtr="0">
            <a:noAutofit/>
          </a:bodyPr>
          <a:lstStyle>
            <a:lvl1pPr marL="0" indent="0">
              <a:buNone/>
              <a:defRPr sz="2200" b="1" i="0" baseline="0">
                <a:solidFill>
                  <a:schemeClr val="accent4"/>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subtitle</a:t>
            </a:r>
            <a:endParaRPr lang="en-US" dirty="0"/>
          </a:p>
        </p:txBody>
      </p:sp>
      <p:pic>
        <p:nvPicPr>
          <p:cNvPr id="7" name="Picture 6" descr="&quot;&quot;">
            <a:extLst>
              <a:ext uri="{FF2B5EF4-FFF2-40B4-BE49-F238E27FC236}">
                <a16:creationId xmlns:a16="http://schemas.microsoft.com/office/drawing/2014/main" id="{2D45F4CB-A079-3949-B6FF-655AAA23627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Tree>
    <p:extLst>
      <p:ext uri="{BB962C8B-B14F-4D97-AF65-F5344CB8AC3E}">
        <p14:creationId xmlns:p14="http://schemas.microsoft.com/office/powerpoint/2010/main" val="4163739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Subhead/Bullet list one column">
    <p:bg>
      <p:bgPr>
        <a:solidFill>
          <a:srgbClr val="FFFFFF"/>
        </a:solidFill>
        <a:effectLst/>
      </p:bgPr>
    </p:bg>
    <p:spTree>
      <p:nvGrpSpPr>
        <p:cNvPr id="1" name=""/>
        <p:cNvGrpSpPr/>
        <p:nvPr/>
      </p:nvGrpSpPr>
      <p:grpSpPr>
        <a:xfrm>
          <a:off x="0" y="0"/>
          <a:ext cx="0" cy="0"/>
          <a:chOff x="0" y="0"/>
          <a:chExt cx="0" cy="0"/>
        </a:xfrm>
      </p:grpSpPr>
      <p:sp>
        <p:nvSpPr>
          <p:cNvPr id="9" name="Text Placeholder 6"/>
          <p:cNvSpPr>
            <a:spLocks noGrp="1"/>
          </p:cNvSpPr>
          <p:nvPr>
            <p:ph type="body" sz="quarter" idx="19" hasCustomPrompt="1"/>
          </p:nvPr>
        </p:nvSpPr>
        <p:spPr>
          <a:xfrm>
            <a:off x="399125" y="1548352"/>
            <a:ext cx="8304607" cy="365113"/>
          </a:xfrm>
          <a:prstGeom prst="rect">
            <a:avLst/>
          </a:prstGeom>
          <a:solidFill>
            <a:srgbClr val="FFFFFF">
              <a:alpha val="50000"/>
            </a:srgbClr>
          </a:solidFill>
        </p:spPr>
        <p:txBody>
          <a:bodyPr wrap="square" lIns="0" tIns="0" rIns="0" bIns="0" anchor="t" anchorCtr="0">
            <a:noAutofit/>
          </a:bodyPr>
          <a:lstStyle>
            <a:lvl1pPr marL="0" indent="0">
              <a:buNone/>
              <a:defRPr sz="2200" b="1" i="0" spc="0" baseline="0">
                <a:solidFill>
                  <a:schemeClr val="accent4"/>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1" name="Text Placeholder 11"/>
          <p:cNvSpPr>
            <a:spLocks noGrp="1"/>
          </p:cNvSpPr>
          <p:nvPr>
            <p:ph type="body" sz="quarter" idx="20" hasCustomPrompt="1"/>
          </p:nvPr>
        </p:nvSpPr>
        <p:spPr>
          <a:xfrm>
            <a:off x="399125" y="2015067"/>
            <a:ext cx="8304607" cy="2754310"/>
          </a:xfrm>
          <a:prstGeom prst="rect">
            <a:avLst/>
          </a:prstGeom>
        </p:spPr>
        <p:txBody>
          <a:bodyPr lIns="0">
            <a:noAutofit/>
          </a:bodyPr>
          <a:lstStyle>
            <a:lvl1pPr marL="198000" indent="-198000">
              <a:spcBef>
                <a:spcPts val="300"/>
              </a:spcBef>
              <a:spcAft>
                <a:spcPts val="300"/>
              </a:spcAft>
              <a:buFont typeface="Lucida Grande"/>
              <a:buChar char="-"/>
              <a:defRPr sz="1800" b="0" i="0" baseline="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pic>
        <p:nvPicPr>
          <p:cNvPr id="8" name="Picture 5" descr="Logo&#10;&#10;Description automatically generated">
            <a:extLst>
              <a:ext uri="{FF2B5EF4-FFF2-40B4-BE49-F238E27FC236}">
                <a16:creationId xmlns:a16="http://schemas.microsoft.com/office/drawing/2014/main" id="{26202BED-460C-42E8-AD25-CEE200285E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8" y="-3008"/>
            <a:ext cx="804266" cy="782092"/>
          </a:xfrm>
          <a:prstGeom prst="rect">
            <a:avLst/>
          </a:prstGeom>
        </p:spPr>
      </p:pic>
      <p:sp>
        <p:nvSpPr>
          <p:cNvPr id="12" name="Title 1">
            <a:extLst>
              <a:ext uri="{FF2B5EF4-FFF2-40B4-BE49-F238E27FC236}">
                <a16:creationId xmlns:a16="http://schemas.microsoft.com/office/drawing/2014/main" id="{C11BECFE-D304-4F84-AA9F-1BAB007F52F9}"/>
              </a:ext>
            </a:extLst>
          </p:cNvPr>
          <p:cNvSpPr>
            <a:spLocks noGrp="1"/>
          </p:cNvSpPr>
          <p:nvPr>
            <p:ph type="title" hasCustomPrompt="1"/>
          </p:nvPr>
        </p:nvSpPr>
        <p:spPr>
          <a:xfrm>
            <a:off x="399125" y="779084"/>
            <a:ext cx="8304607" cy="710552"/>
          </a:xfrm>
          <a:prstGeom prst="rect">
            <a:avLst/>
          </a:prstGeom>
        </p:spPr>
        <p:txBody>
          <a:bodyPr vert="horz" wrap="square" lIns="0" tIns="108000" rIns="0" bIns="108000">
            <a:spAutoFit/>
          </a:bodyPr>
          <a:lstStyle>
            <a:lvl1pPr algn="l">
              <a:defRPr sz="3200" b="1">
                <a:solidFill>
                  <a:schemeClr val="accent1"/>
                </a:solidFill>
              </a:defRPr>
            </a:lvl1pPr>
          </a:lstStyle>
          <a:p>
            <a:r>
              <a:rPr lang="en-GB" dirty="0"/>
              <a:t>Click to add title</a:t>
            </a:r>
            <a:endParaRPr lang="en-US" dirty="0"/>
          </a:p>
        </p:txBody>
      </p:sp>
    </p:spTree>
    <p:extLst>
      <p:ext uri="{BB962C8B-B14F-4D97-AF65-F5344CB8AC3E}">
        <p14:creationId xmlns:p14="http://schemas.microsoft.com/office/powerpoint/2010/main" val="3112375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list two columns">
    <p:bg>
      <p:bgPr>
        <a:solidFill>
          <a:srgbClr val="FFFFFF"/>
        </a:solidFill>
        <a:effectLst/>
      </p:bgPr>
    </p:bg>
    <p:spTree>
      <p:nvGrpSpPr>
        <p:cNvPr id="1" name=""/>
        <p:cNvGrpSpPr/>
        <p:nvPr/>
      </p:nvGrpSpPr>
      <p:grpSpPr>
        <a:xfrm>
          <a:off x="0" y="0"/>
          <a:ext cx="0" cy="0"/>
          <a:chOff x="0" y="0"/>
          <a:chExt cx="0" cy="0"/>
        </a:xfrm>
      </p:grpSpPr>
      <p:sp>
        <p:nvSpPr>
          <p:cNvPr id="9" name="Text Placeholder 11"/>
          <p:cNvSpPr>
            <a:spLocks noGrp="1"/>
          </p:cNvSpPr>
          <p:nvPr>
            <p:ph type="body" sz="quarter" idx="20" hasCustomPrompt="1"/>
          </p:nvPr>
        </p:nvSpPr>
        <p:spPr>
          <a:xfrm>
            <a:off x="399125" y="2032000"/>
            <a:ext cx="8304607" cy="2735263"/>
          </a:xfrm>
          <a:prstGeom prst="rect">
            <a:avLst/>
          </a:prstGeom>
        </p:spPr>
        <p:txBody>
          <a:bodyPr lIns="0" numCol="2">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Bullet list two columns</a:t>
            </a:r>
          </a:p>
          <a:p>
            <a:pPr lvl="1"/>
            <a:r>
              <a:rPr lang="en-GB" dirty="0"/>
              <a:t>Second level</a:t>
            </a:r>
          </a:p>
          <a:p>
            <a:pPr lvl="2"/>
            <a:r>
              <a:rPr lang="en-GB" dirty="0"/>
              <a:t>Third level</a:t>
            </a:r>
          </a:p>
        </p:txBody>
      </p:sp>
      <p:sp>
        <p:nvSpPr>
          <p:cNvPr id="7" name="Slide Number Placeholder 5">
            <a:extLst>
              <a:ext uri="{FF2B5EF4-FFF2-40B4-BE49-F238E27FC236}">
                <a16:creationId xmlns:a16="http://schemas.microsoft.com/office/drawing/2014/main" id="{63F1E7E8-C77B-9449-9C41-C649D6B2CD8F}"/>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
        <p:nvSpPr>
          <p:cNvPr id="11" name="Text Placeholder 6">
            <a:extLst>
              <a:ext uri="{FF2B5EF4-FFF2-40B4-BE49-F238E27FC236}">
                <a16:creationId xmlns:a16="http://schemas.microsoft.com/office/drawing/2014/main" id="{E58ED2EA-F67E-4B1F-9D63-3FFB06273454}"/>
              </a:ext>
            </a:extLst>
          </p:cNvPr>
          <p:cNvSpPr>
            <a:spLocks noGrp="1"/>
          </p:cNvSpPr>
          <p:nvPr>
            <p:ph type="body" sz="quarter" idx="19" hasCustomPrompt="1"/>
          </p:nvPr>
        </p:nvSpPr>
        <p:spPr>
          <a:xfrm>
            <a:off x="399125" y="1548352"/>
            <a:ext cx="8304607" cy="365113"/>
          </a:xfrm>
          <a:prstGeom prst="rect">
            <a:avLst/>
          </a:prstGeom>
          <a:solidFill>
            <a:srgbClr val="FFFFFF">
              <a:alpha val="50000"/>
            </a:srgbClr>
          </a:solidFill>
        </p:spPr>
        <p:txBody>
          <a:bodyPr wrap="square" lIns="0" tIns="0" rIns="0" bIns="0" anchor="t" anchorCtr="0">
            <a:noAutofit/>
          </a:bodyPr>
          <a:lstStyle>
            <a:lvl1pPr marL="0" indent="0">
              <a:buNone/>
              <a:defRPr sz="2200" b="1" i="0" spc="0" baseline="0">
                <a:solidFill>
                  <a:schemeClr val="accent4"/>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pic>
        <p:nvPicPr>
          <p:cNvPr id="12" name="Picture 5" descr="Logo&#10;&#10;Description automatically generated">
            <a:extLst>
              <a:ext uri="{FF2B5EF4-FFF2-40B4-BE49-F238E27FC236}">
                <a16:creationId xmlns:a16="http://schemas.microsoft.com/office/drawing/2014/main" id="{220E08D7-34F2-41F8-B4F6-CCDC6904BB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8" y="-3008"/>
            <a:ext cx="804266" cy="782092"/>
          </a:xfrm>
          <a:prstGeom prst="rect">
            <a:avLst/>
          </a:prstGeom>
        </p:spPr>
      </p:pic>
      <p:sp>
        <p:nvSpPr>
          <p:cNvPr id="13" name="Title 1">
            <a:extLst>
              <a:ext uri="{FF2B5EF4-FFF2-40B4-BE49-F238E27FC236}">
                <a16:creationId xmlns:a16="http://schemas.microsoft.com/office/drawing/2014/main" id="{BD4521FE-877C-4B9B-89E4-13BC1E3CF0D9}"/>
              </a:ext>
            </a:extLst>
          </p:cNvPr>
          <p:cNvSpPr>
            <a:spLocks noGrp="1"/>
          </p:cNvSpPr>
          <p:nvPr>
            <p:ph type="title" hasCustomPrompt="1"/>
          </p:nvPr>
        </p:nvSpPr>
        <p:spPr>
          <a:xfrm>
            <a:off x="399125" y="779084"/>
            <a:ext cx="8304607" cy="710552"/>
          </a:xfrm>
          <a:prstGeom prst="rect">
            <a:avLst/>
          </a:prstGeom>
        </p:spPr>
        <p:txBody>
          <a:bodyPr vert="horz" wrap="square" lIns="0" tIns="108000" rIns="0" bIns="108000">
            <a:spAutoFit/>
          </a:bodyPr>
          <a:lstStyle>
            <a:lvl1pPr algn="l">
              <a:defRPr sz="3200" b="1">
                <a:solidFill>
                  <a:schemeClr val="accent1"/>
                </a:solidFill>
              </a:defRPr>
            </a:lvl1pPr>
          </a:lstStyle>
          <a:p>
            <a:r>
              <a:rPr lang="en-GB" dirty="0"/>
              <a:t>Click to add title</a:t>
            </a:r>
            <a:endParaRPr lang="en-US" dirty="0"/>
          </a:p>
        </p:txBody>
      </p:sp>
    </p:spTree>
    <p:extLst>
      <p:ext uri="{BB962C8B-B14F-4D97-AF65-F5344CB8AC3E}">
        <p14:creationId xmlns:p14="http://schemas.microsoft.com/office/powerpoint/2010/main" val="3207904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list three column">
    <p:bg>
      <p:bgPr>
        <a:solidFill>
          <a:srgbClr val="FFFFFF"/>
        </a:solidFill>
        <a:effectLst/>
      </p:bgPr>
    </p:bg>
    <p:spTree>
      <p:nvGrpSpPr>
        <p:cNvPr id="1" name=""/>
        <p:cNvGrpSpPr/>
        <p:nvPr/>
      </p:nvGrpSpPr>
      <p:grpSpPr>
        <a:xfrm>
          <a:off x="0" y="0"/>
          <a:ext cx="0" cy="0"/>
          <a:chOff x="0" y="0"/>
          <a:chExt cx="0" cy="0"/>
        </a:xfrm>
      </p:grpSpPr>
      <p:sp>
        <p:nvSpPr>
          <p:cNvPr id="9" name="Text Placeholder 11"/>
          <p:cNvSpPr>
            <a:spLocks noGrp="1"/>
          </p:cNvSpPr>
          <p:nvPr>
            <p:ph type="body" sz="quarter" idx="20" hasCustomPrompt="1"/>
          </p:nvPr>
        </p:nvSpPr>
        <p:spPr>
          <a:xfrm>
            <a:off x="399125" y="2040468"/>
            <a:ext cx="8304607" cy="2726795"/>
          </a:xfrm>
          <a:prstGeom prst="rect">
            <a:avLst/>
          </a:prstGeom>
        </p:spPr>
        <p:txBody>
          <a:bodyPr lIns="0" numCol="3">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Bullet list three columns</a:t>
            </a:r>
          </a:p>
          <a:p>
            <a:pPr lvl="1"/>
            <a:r>
              <a:rPr lang="en-GB" dirty="0"/>
              <a:t>Second level</a:t>
            </a:r>
          </a:p>
          <a:p>
            <a:pPr lvl="2"/>
            <a:r>
              <a:rPr lang="en-GB" dirty="0"/>
              <a:t>Third level</a:t>
            </a:r>
          </a:p>
        </p:txBody>
      </p:sp>
      <p:sp>
        <p:nvSpPr>
          <p:cNvPr id="7" name="Slide Number Placeholder 5">
            <a:extLst>
              <a:ext uri="{FF2B5EF4-FFF2-40B4-BE49-F238E27FC236}">
                <a16:creationId xmlns:a16="http://schemas.microsoft.com/office/drawing/2014/main" id="{E6527F58-0398-A947-8487-9CAB1F088870}"/>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
        <p:nvSpPr>
          <p:cNvPr id="11" name="Text Placeholder 6">
            <a:extLst>
              <a:ext uri="{FF2B5EF4-FFF2-40B4-BE49-F238E27FC236}">
                <a16:creationId xmlns:a16="http://schemas.microsoft.com/office/drawing/2014/main" id="{5FAA8C73-8454-4524-8603-2F67F0DB8020}"/>
              </a:ext>
            </a:extLst>
          </p:cNvPr>
          <p:cNvSpPr>
            <a:spLocks noGrp="1"/>
          </p:cNvSpPr>
          <p:nvPr>
            <p:ph type="body" sz="quarter" idx="19" hasCustomPrompt="1"/>
          </p:nvPr>
        </p:nvSpPr>
        <p:spPr>
          <a:xfrm>
            <a:off x="399125" y="1548352"/>
            <a:ext cx="8304607" cy="365113"/>
          </a:xfrm>
          <a:prstGeom prst="rect">
            <a:avLst/>
          </a:prstGeom>
          <a:solidFill>
            <a:srgbClr val="FFFFFF">
              <a:alpha val="50000"/>
            </a:srgbClr>
          </a:solidFill>
        </p:spPr>
        <p:txBody>
          <a:bodyPr wrap="square" lIns="0" tIns="0" rIns="0" bIns="0" anchor="t" anchorCtr="0">
            <a:noAutofit/>
          </a:bodyPr>
          <a:lstStyle>
            <a:lvl1pPr marL="0" indent="0">
              <a:buNone/>
              <a:defRPr sz="2200" b="1" i="0" spc="0" baseline="0">
                <a:solidFill>
                  <a:srgbClr val="0096D2"/>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pic>
        <p:nvPicPr>
          <p:cNvPr id="12" name="Picture 5" descr="Logo&#10;&#10;Description automatically generated">
            <a:extLst>
              <a:ext uri="{FF2B5EF4-FFF2-40B4-BE49-F238E27FC236}">
                <a16:creationId xmlns:a16="http://schemas.microsoft.com/office/drawing/2014/main" id="{6E81BCED-2E3F-49F9-8A55-F669882BE8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8" y="-3008"/>
            <a:ext cx="804266" cy="782092"/>
          </a:xfrm>
          <a:prstGeom prst="rect">
            <a:avLst/>
          </a:prstGeom>
        </p:spPr>
      </p:pic>
      <p:sp>
        <p:nvSpPr>
          <p:cNvPr id="13" name="Title 1">
            <a:extLst>
              <a:ext uri="{FF2B5EF4-FFF2-40B4-BE49-F238E27FC236}">
                <a16:creationId xmlns:a16="http://schemas.microsoft.com/office/drawing/2014/main" id="{71DA9FEA-781B-4667-B9B2-53CA6549AA18}"/>
              </a:ext>
            </a:extLst>
          </p:cNvPr>
          <p:cNvSpPr>
            <a:spLocks noGrp="1"/>
          </p:cNvSpPr>
          <p:nvPr>
            <p:ph type="title" hasCustomPrompt="1"/>
          </p:nvPr>
        </p:nvSpPr>
        <p:spPr>
          <a:xfrm>
            <a:off x="399125" y="779084"/>
            <a:ext cx="8304607" cy="710552"/>
          </a:xfrm>
          <a:prstGeom prst="rect">
            <a:avLst/>
          </a:prstGeom>
        </p:spPr>
        <p:txBody>
          <a:bodyPr vert="horz" wrap="square" lIns="0" tIns="108000" rIns="0" bIns="108000">
            <a:spAutoFit/>
          </a:bodyPr>
          <a:lstStyle>
            <a:lvl1pPr algn="l">
              <a:defRPr sz="3200" b="1">
                <a:solidFill>
                  <a:schemeClr val="accent1"/>
                </a:solidFill>
              </a:defRPr>
            </a:lvl1pPr>
          </a:lstStyle>
          <a:p>
            <a:r>
              <a:rPr lang="en-GB" dirty="0"/>
              <a:t>Click to add title</a:t>
            </a:r>
            <a:endParaRPr lang="en-US" dirty="0"/>
          </a:p>
        </p:txBody>
      </p:sp>
    </p:spTree>
    <p:extLst>
      <p:ext uri="{BB962C8B-B14F-4D97-AF65-F5344CB8AC3E}">
        <p14:creationId xmlns:p14="http://schemas.microsoft.com/office/powerpoint/2010/main" val="1388741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slide">
    <p:bg>
      <p:bgPr>
        <a:solidFill>
          <a:srgbClr val="FFFFFF"/>
        </a:solidFill>
        <a:effectLst/>
      </p:bgPr>
    </p:bg>
    <p:spTree>
      <p:nvGrpSpPr>
        <p:cNvPr id="1" name=""/>
        <p:cNvGrpSpPr/>
        <p:nvPr/>
      </p:nvGrpSpPr>
      <p:grpSpPr>
        <a:xfrm>
          <a:off x="0" y="0"/>
          <a:ext cx="0" cy="0"/>
          <a:chOff x="0" y="0"/>
          <a:chExt cx="0" cy="0"/>
        </a:xfrm>
      </p:grpSpPr>
      <p:sp>
        <p:nvSpPr>
          <p:cNvPr id="15" name="Text Placeholder 6"/>
          <p:cNvSpPr>
            <a:spLocks noGrp="1"/>
          </p:cNvSpPr>
          <p:nvPr>
            <p:ph type="body" sz="quarter" idx="12" hasCustomPrompt="1"/>
          </p:nvPr>
        </p:nvSpPr>
        <p:spPr>
          <a:xfrm>
            <a:off x="399125" y="1634983"/>
            <a:ext cx="3957828" cy="307777"/>
          </a:xfrm>
          <a:prstGeom prst="rect">
            <a:avLst/>
          </a:prstGeom>
          <a:solidFill>
            <a:srgbClr val="FFFFFF">
              <a:alpha val="50000"/>
            </a:srgbClr>
          </a:solidFill>
        </p:spPr>
        <p:txBody>
          <a:bodyPr wrap="square" lIns="0" tIns="0" rIns="0" bIns="0" anchor="t" anchorCtr="0">
            <a:noAutofit/>
          </a:bodyPr>
          <a:lstStyle>
            <a:lvl1pPr marL="0" indent="0">
              <a:buNone/>
              <a:defRPr sz="2400" b="1" i="0" spc="0" baseline="0">
                <a:solidFill>
                  <a:srgbClr val="0096D2"/>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6" name="Text Placeholder 11"/>
          <p:cNvSpPr>
            <a:spLocks noGrp="1"/>
          </p:cNvSpPr>
          <p:nvPr>
            <p:ph type="body" sz="quarter" idx="18"/>
          </p:nvPr>
        </p:nvSpPr>
        <p:spPr>
          <a:xfrm>
            <a:off x="399125" y="2061624"/>
            <a:ext cx="3970528" cy="279410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17" name="Text Placeholder 6"/>
          <p:cNvSpPr>
            <a:spLocks noGrp="1"/>
          </p:cNvSpPr>
          <p:nvPr>
            <p:ph type="body" sz="quarter" idx="20" hasCustomPrompt="1"/>
          </p:nvPr>
        </p:nvSpPr>
        <p:spPr>
          <a:xfrm>
            <a:off x="4724399" y="1634983"/>
            <a:ext cx="3970527" cy="307777"/>
          </a:xfrm>
          <a:prstGeom prst="rect">
            <a:avLst/>
          </a:prstGeom>
          <a:solidFill>
            <a:srgbClr val="FFFFFF">
              <a:alpha val="50000"/>
            </a:srgbClr>
          </a:solidFill>
        </p:spPr>
        <p:txBody>
          <a:bodyPr wrap="square" lIns="0" tIns="0" rIns="0" bIns="0" anchor="t" anchorCtr="0">
            <a:noAutofit/>
          </a:bodyPr>
          <a:lstStyle>
            <a:lvl1pPr marL="0" indent="0">
              <a:buNone/>
              <a:defRPr sz="2400" b="1" i="0" spc="0" baseline="0">
                <a:solidFill>
                  <a:srgbClr val="0096D2"/>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8" name="Text Placeholder 11"/>
          <p:cNvSpPr>
            <a:spLocks noGrp="1"/>
          </p:cNvSpPr>
          <p:nvPr>
            <p:ph type="body" sz="quarter" idx="21"/>
          </p:nvPr>
        </p:nvSpPr>
        <p:spPr>
          <a:xfrm>
            <a:off x="4724400" y="2061624"/>
            <a:ext cx="3970528" cy="279410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8" name="Slide Number Placeholder 5">
            <a:extLst>
              <a:ext uri="{FF2B5EF4-FFF2-40B4-BE49-F238E27FC236}">
                <a16:creationId xmlns:a16="http://schemas.microsoft.com/office/drawing/2014/main" id="{6697C437-15B1-6B4E-820F-F4B9AC40F90B}"/>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pic>
        <p:nvPicPr>
          <p:cNvPr id="10" name="Picture 5" descr="Logo&#10;&#10;Description automatically generated">
            <a:extLst>
              <a:ext uri="{FF2B5EF4-FFF2-40B4-BE49-F238E27FC236}">
                <a16:creationId xmlns:a16="http://schemas.microsoft.com/office/drawing/2014/main" id="{C6201253-2C72-4D1B-9067-DE93D70931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8" y="-3008"/>
            <a:ext cx="804266" cy="782092"/>
          </a:xfrm>
          <a:prstGeom prst="rect">
            <a:avLst/>
          </a:prstGeom>
        </p:spPr>
      </p:pic>
      <p:sp>
        <p:nvSpPr>
          <p:cNvPr id="11" name="Title 1">
            <a:extLst>
              <a:ext uri="{FF2B5EF4-FFF2-40B4-BE49-F238E27FC236}">
                <a16:creationId xmlns:a16="http://schemas.microsoft.com/office/drawing/2014/main" id="{6532B11B-AE12-4692-AC3C-C29AC6B173D3}"/>
              </a:ext>
            </a:extLst>
          </p:cNvPr>
          <p:cNvSpPr>
            <a:spLocks noGrp="1"/>
          </p:cNvSpPr>
          <p:nvPr>
            <p:ph type="title" hasCustomPrompt="1"/>
          </p:nvPr>
        </p:nvSpPr>
        <p:spPr>
          <a:xfrm>
            <a:off x="399125" y="779084"/>
            <a:ext cx="8304607" cy="710552"/>
          </a:xfrm>
          <a:prstGeom prst="rect">
            <a:avLst/>
          </a:prstGeom>
        </p:spPr>
        <p:txBody>
          <a:bodyPr vert="horz" wrap="square" lIns="0" tIns="108000" rIns="0" bIns="108000">
            <a:spAutoFit/>
          </a:bodyPr>
          <a:lstStyle>
            <a:lvl1pPr algn="l">
              <a:defRPr sz="3200" b="1">
                <a:solidFill>
                  <a:schemeClr val="accent1"/>
                </a:solidFill>
              </a:defRPr>
            </a:lvl1pPr>
          </a:lstStyle>
          <a:p>
            <a:r>
              <a:rPr lang="en-GB" dirty="0"/>
              <a:t>Click to add title</a:t>
            </a:r>
            <a:endParaRPr lang="en-US" dirty="0"/>
          </a:p>
        </p:txBody>
      </p:sp>
    </p:spTree>
    <p:extLst>
      <p:ext uri="{BB962C8B-B14F-4D97-AF65-F5344CB8AC3E}">
        <p14:creationId xmlns:p14="http://schemas.microsoft.com/office/powerpoint/2010/main" val="2072576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blank">
    <p:bg>
      <p:bgPr>
        <a:solidFill>
          <a:srgbClr val="FFFFFF"/>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2605B3C-76AB-7C44-89B6-69DB9CE354BF}"/>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pic>
        <p:nvPicPr>
          <p:cNvPr id="6" name="Picture 5" descr="Logo&#10;&#10;Description automatically generated">
            <a:extLst>
              <a:ext uri="{FF2B5EF4-FFF2-40B4-BE49-F238E27FC236}">
                <a16:creationId xmlns:a16="http://schemas.microsoft.com/office/drawing/2014/main" id="{2312B460-D3A9-4A49-AE06-81BBA32E08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8" y="-3008"/>
            <a:ext cx="804266" cy="782092"/>
          </a:xfrm>
          <a:prstGeom prst="rect">
            <a:avLst/>
          </a:prstGeom>
        </p:spPr>
      </p:pic>
      <p:sp>
        <p:nvSpPr>
          <p:cNvPr id="7" name="Title 1">
            <a:extLst>
              <a:ext uri="{FF2B5EF4-FFF2-40B4-BE49-F238E27FC236}">
                <a16:creationId xmlns:a16="http://schemas.microsoft.com/office/drawing/2014/main" id="{7C66164C-A90A-40D9-8435-C929E57ABF70}"/>
              </a:ext>
            </a:extLst>
          </p:cNvPr>
          <p:cNvSpPr>
            <a:spLocks noGrp="1"/>
          </p:cNvSpPr>
          <p:nvPr>
            <p:ph type="title" hasCustomPrompt="1"/>
          </p:nvPr>
        </p:nvSpPr>
        <p:spPr>
          <a:xfrm>
            <a:off x="399125" y="779084"/>
            <a:ext cx="8304607" cy="710552"/>
          </a:xfrm>
          <a:prstGeom prst="rect">
            <a:avLst/>
          </a:prstGeom>
        </p:spPr>
        <p:txBody>
          <a:bodyPr vert="horz" wrap="square" lIns="0" tIns="108000" rIns="0" bIns="108000">
            <a:spAutoFit/>
          </a:bodyPr>
          <a:lstStyle>
            <a:lvl1pPr algn="l">
              <a:defRPr sz="3200" b="1">
                <a:solidFill>
                  <a:schemeClr val="accent1"/>
                </a:solidFill>
              </a:defRPr>
            </a:lvl1pPr>
          </a:lstStyle>
          <a:p>
            <a:r>
              <a:rPr lang="en-GB" dirty="0"/>
              <a:t>Click to add title</a:t>
            </a:r>
            <a:endParaRPr lang="en-US" dirty="0"/>
          </a:p>
        </p:txBody>
      </p:sp>
    </p:spTree>
    <p:extLst>
      <p:ext uri="{BB962C8B-B14F-4D97-AF65-F5344CB8AC3E}">
        <p14:creationId xmlns:p14="http://schemas.microsoft.com/office/powerpoint/2010/main" val="100083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left/Text right">
    <p:bg>
      <p:bgPr>
        <a:solidFill>
          <a:srgbClr val="FFFFFF"/>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57F30B1-C5D1-4CB5-9D12-6D9C58B9866F}"/>
              </a:ext>
            </a:extLst>
          </p:cNvPr>
          <p:cNvSpPr>
            <a:spLocks noGrp="1"/>
          </p:cNvSpPr>
          <p:nvPr>
            <p:ph type="title" hasCustomPrompt="1"/>
          </p:nvPr>
        </p:nvSpPr>
        <p:spPr>
          <a:xfrm>
            <a:off x="399125" y="779084"/>
            <a:ext cx="3632201" cy="710552"/>
          </a:xfrm>
          <a:prstGeom prst="rect">
            <a:avLst/>
          </a:prstGeom>
        </p:spPr>
        <p:txBody>
          <a:bodyPr vert="horz" wrap="square" lIns="0" tIns="108000" rIns="0" bIns="108000">
            <a:spAutoFit/>
          </a:bodyPr>
          <a:lstStyle>
            <a:lvl1pPr algn="l">
              <a:defRPr sz="3200" b="1">
                <a:solidFill>
                  <a:schemeClr val="accent1"/>
                </a:solidFill>
              </a:defRPr>
            </a:lvl1pPr>
          </a:lstStyle>
          <a:p>
            <a:r>
              <a:rPr lang="en-GB" dirty="0"/>
              <a:t>Click to add title</a:t>
            </a:r>
            <a:endParaRPr lang="en-US" dirty="0"/>
          </a:p>
        </p:txBody>
      </p:sp>
      <p:sp>
        <p:nvSpPr>
          <p:cNvPr id="7" name="Text Placeholder 6"/>
          <p:cNvSpPr>
            <a:spLocks noGrp="1"/>
          </p:cNvSpPr>
          <p:nvPr>
            <p:ph type="body" sz="quarter" idx="13" hasCustomPrompt="1"/>
          </p:nvPr>
        </p:nvSpPr>
        <p:spPr>
          <a:xfrm>
            <a:off x="399126" y="1787297"/>
            <a:ext cx="3632200" cy="307777"/>
          </a:xfrm>
          <a:prstGeom prst="rect">
            <a:avLst/>
          </a:prstGeom>
          <a:solidFill>
            <a:srgbClr val="FFFFFF">
              <a:alpha val="50000"/>
            </a:srgbClr>
          </a:solidFill>
        </p:spPr>
        <p:txBody>
          <a:bodyPr wrap="square" lIns="0" tIns="0" rIns="0" bIns="0" anchor="t" anchorCtr="0">
            <a:noAutofit/>
          </a:bodyPr>
          <a:lstStyle>
            <a:lvl1pPr marL="0" indent="0">
              <a:buNone/>
              <a:defRPr sz="2400" b="1" i="0" spc="0" baseline="0">
                <a:solidFill>
                  <a:srgbClr val="0096D2"/>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subhead</a:t>
            </a:r>
            <a:endParaRPr lang="en-US" dirty="0"/>
          </a:p>
        </p:txBody>
      </p:sp>
      <p:sp>
        <p:nvSpPr>
          <p:cNvPr id="9" name="Text Placeholder 11"/>
          <p:cNvSpPr>
            <a:spLocks noGrp="1"/>
          </p:cNvSpPr>
          <p:nvPr>
            <p:ph type="body" sz="quarter" idx="21"/>
          </p:nvPr>
        </p:nvSpPr>
        <p:spPr>
          <a:xfrm>
            <a:off x="4559300" y="779084"/>
            <a:ext cx="4216400" cy="412311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8" name="Slide Number Placeholder 5">
            <a:extLst>
              <a:ext uri="{FF2B5EF4-FFF2-40B4-BE49-F238E27FC236}">
                <a16:creationId xmlns:a16="http://schemas.microsoft.com/office/drawing/2014/main" id="{9633F8C1-4EA3-184A-9B17-D7331273E90B}"/>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pic>
        <p:nvPicPr>
          <p:cNvPr id="11" name="Picture 5" descr="Logo&#10;&#10;Description automatically generated">
            <a:extLst>
              <a:ext uri="{FF2B5EF4-FFF2-40B4-BE49-F238E27FC236}">
                <a16:creationId xmlns:a16="http://schemas.microsoft.com/office/drawing/2014/main" id="{6122394A-B482-46F5-BA59-BC9D1E38E4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8" y="-3008"/>
            <a:ext cx="804266" cy="782092"/>
          </a:xfrm>
          <a:prstGeom prst="rect">
            <a:avLst/>
          </a:prstGeom>
        </p:spPr>
      </p:pic>
    </p:spTree>
    <p:extLst>
      <p:ext uri="{BB962C8B-B14F-4D97-AF65-F5344CB8AC3E}">
        <p14:creationId xmlns:p14="http://schemas.microsoft.com/office/powerpoint/2010/main" val="2604214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left/Image right">
    <p:bg>
      <p:bgPr>
        <a:solidFill>
          <a:srgbClr val="FFFFFF"/>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2" hasCustomPrompt="1"/>
          </p:nvPr>
        </p:nvSpPr>
        <p:spPr>
          <a:xfrm>
            <a:off x="399126" y="2040082"/>
            <a:ext cx="3858320" cy="307777"/>
          </a:xfrm>
          <a:prstGeom prst="rect">
            <a:avLst/>
          </a:prstGeom>
          <a:solidFill>
            <a:srgbClr val="FFFFFF">
              <a:alpha val="50000"/>
            </a:srgbClr>
          </a:solidFill>
        </p:spPr>
        <p:txBody>
          <a:bodyPr wrap="square" lIns="0" tIns="0" rIns="0" bIns="0" anchor="t" anchorCtr="0">
            <a:noAutofit/>
          </a:bodyPr>
          <a:lstStyle>
            <a:lvl1pPr marL="0" indent="0">
              <a:buNone/>
              <a:defRPr sz="2400" b="1" i="0" spc="0" baseline="0">
                <a:solidFill>
                  <a:srgbClr val="0096D2"/>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1" name="Text Placeholder 11"/>
          <p:cNvSpPr>
            <a:spLocks noGrp="1"/>
          </p:cNvSpPr>
          <p:nvPr>
            <p:ph type="body" sz="quarter" idx="18"/>
          </p:nvPr>
        </p:nvSpPr>
        <p:spPr>
          <a:xfrm>
            <a:off x="399126" y="2458523"/>
            <a:ext cx="3858320" cy="239068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3" name="Picture Placeholder 2" descr="&quot;&quot;">
            <a:extLst>
              <a:ext uri="{C183D7F6-B498-43B3-948B-1728B52AA6E4}">
                <adec:decorative xmlns:adec="http://schemas.microsoft.com/office/drawing/2017/decorative" val="0"/>
              </a:ext>
            </a:extLst>
          </p:cNvPr>
          <p:cNvSpPr>
            <a:spLocks noGrp="1"/>
          </p:cNvSpPr>
          <p:nvPr>
            <p:ph type="pic" sz="quarter" idx="13"/>
          </p:nvPr>
        </p:nvSpPr>
        <p:spPr>
          <a:xfrm>
            <a:off x="4572000" y="1201738"/>
            <a:ext cx="4572000" cy="3565525"/>
          </a:xfrm>
          <a:prstGeom prst="rect">
            <a:avLst/>
          </a:prstGeom>
          <a:solidFill>
            <a:schemeClr val="bg2"/>
          </a:solidFill>
        </p:spPr>
        <p:txBody>
          <a:bodyPr/>
          <a:lstStyle>
            <a:lvl1pPr marL="0" indent="0">
              <a:buNone/>
              <a:defRPr sz="1800">
                <a:latin typeface="+mj-lt"/>
              </a:defRPr>
            </a:lvl1pPr>
          </a:lstStyle>
          <a:p>
            <a:r>
              <a:rPr lang="en-GB" dirty="0"/>
              <a:t>Drag picture to placeholder or click icon to add</a:t>
            </a:r>
            <a:endParaRPr lang="en-US" dirty="0"/>
          </a:p>
        </p:txBody>
      </p:sp>
      <p:sp>
        <p:nvSpPr>
          <p:cNvPr id="9" name="Slide Number Placeholder 5">
            <a:extLst>
              <a:ext uri="{FF2B5EF4-FFF2-40B4-BE49-F238E27FC236}">
                <a16:creationId xmlns:a16="http://schemas.microsoft.com/office/drawing/2014/main" id="{AD5A5362-FC22-DF4B-9E6F-A0E1C0DD1A8E}"/>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pic>
        <p:nvPicPr>
          <p:cNvPr id="12" name="Picture 5" descr="Logo&#10;&#10;Description automatically generated">
            <a:extLst>
              <a:ext uri="{FF2B5EF4-FFF2-40B4-BE49-F238E27FC236}">
                <a16:creationId xmlns:a16="http://schemas.microsoft.com/office/drawing/2014/main" id="{8686F223-FEEE-4E05-B3B6-7549B72880B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8" y="-3008"/>
            <a:ext cx="804266" cy="782092"/>
          </a:xfrm>
          <a:prstGeom prst="rect">
            <a:avLst/>
          </a:prstGeom>
        </p:spPr>
      </p:pic>
      <p:sp>
        <p:nvSpPr>
          <p:cNvPr id="14" name="Title 1">
            <a:extLst>
              <a:ext uri="{FF2B5EF4-FFF2-40B4-BE49-F238E27FC236}">
                <a16:creationId xmlns:a16="http://schemas.microsoft.com/office/drawing/2014/main" id="{F7804DB2-7EA8-4E0A-8EB7-D6C6D1523CF8}"/>
              </a:ext>
            </a:extLst>
          </p:cNvPr>
          <p:cNvSpPr>
            <a:spLocks noGrp="1"/>
          </p:cNvSpPr>
          <p:nvPr>
            <p:ph type="title" hasCustomPrompt="1"/>
          </p:nvPr>
        </p:nvSpPr>
        <p:spPr>
          <a:xfrm>
            <a:off x="399125" y="779084"/>
            <a:ext cx="3858320" cy="710552"/>
          </a:xfrm>
          <a:prstGeom prst="rect">
            <a:avLst/>
          </a:prstGeom>
        </p:spPr>
        <p:txBody>
          <a:bodyPr vert="horz" wrap="square" lIns="0" tIns="108000" rIns="0" bIns="108000">
            <a:spAutoFit/>
          </a:bodyPr>
          <a:lstStyle>
            <a:lvl1pPr algn="l">
              <a:defRPr sz="3200" b="1">
                <a:solidFill>
                  <a:schemeClr val="accent1"/>
                </a:solidFill>
              </a:defRPr>
            </a:lvl1pPr>
          </a:lstStyle>
          <a:p>
            <a:r>
              <a:rPr lang="en-GB" dirty="0"/>
              <a:t>Click to add title</a:t>
            </a:r>
            <a:endParaRPr lang="en-US" dirty="0"/>
          </a:p>
        </p:txBody>
      </p:sp>
    </p:spTree>
    <p:extLst>
      <p:ext uri="{BB962C8B-B14F-4D97-AF65-F5344CB8AC3E}">
        <p14:creationId xmlns:p14="http://schemas.microsoft.com/office/powerpoint/2010/main" val="3154020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closing slide with placeholder background">
    <p:bg>
      <p:bgPr>
        <a:solidFill>
          <a:srgbClr val="FFFFFF"/>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8A5D97F-EC44-47B6-A84F-9623C8BD5FF4}"/>
              </a:ext>
            </a:extLst>
          </p:cNvPr>
          <p:cNvSpPr>
            <a:spLocks noGrp="1"/>
          </p:cNvSpPr>
          <p:nvPr>
            <p:ph type="pic" sz="quarter" idx="10" hasCustomPrompt="1"/>
          </p:nvPr>
        </p:nvSpPr>
        <p:spPr>
          <a:xfrm>
            <a:off x="0" y="0"/>
            <a:ext cx="9144000" cy="5143500"/>
          </a:xfrm>
          <a:custGeom>
            <a:avLst/>
            <a:gdLst>
              <a:gd name="connsiteX0" fmla="*/ 614172 w 9144000"/>
              <a:gd name="connsiteY0" fmla="*/ 350462 h 5143500"/>
              <a:gd name="connsiteX1" fmla="*/ 614172 w 9144000"/>
              <a:gd name="connsiteY1" fmla="*/ 969206 h 5143500"/>
              <a:gd name="connsiteX2" fmla="*/ 8529828 w 9144000"/>
              <a:gd name="connsiteY2" fmla="*/ 969206 h 5143500"/>
              <a:gd name="connsiteX3" fmla="*/ 8529828 w 9144000"/>
              <a:gd name="connsiteY3" fmla="*/ 350462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614172" y="350462"/>
                </a:moveTo>
                <a:lnTo>
                  <a:pt x="614172" y="969206"/>
                </a:lnTo>
                <a:lnTo>
                  <a:pt x="8529828" y="969206"/>
                </a:lnTo>
                <a:lnTo>
                  <a:pt x="8529828" y="350462"/>
                </a:lnTo>
                <a:close/>
                <a:moveTo>
                  <a:pt x="0" y="0"/>
                </a:moveTo>
                <a:lnTo>
                  <a:pt x="9144000" y="0"/>
                </a:lnTo>
                <a:lnTo>
                  <a:pt x="9144000" y="5143500"/>
                </a:lnTo>
                <a:lnTo>
                  <a:pt x="0" y="5143500"/>
                </a:lnTo>
                <a:close/>
              </a:path>
            </a:pathLst>
          </a:custGeom>
          <a:solidFill>
            <a:schemeClr val="bg2"/>
          </a:solidFill>
        </p:spPr>
        <p:txBody>
          <a:bodyPr wrap="square">
            <a:noAutofit/>
          </a:bodyPr>
          <a:lstStyle>
            <a:lvl1pPr marL="0" indent="0">
              <a:buNone/>
              <a:defRPr sz="18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Drag picture to placeholder or click icon to add</a:t>
            </a:r>
            <a:endParaRPr lang="en-US" dirty="0"/>
          </a:p>
        </p:txBody>
      </p:sp>
      <p:pic>
        <p:nvPicPr>
          <p:cNvPr id="9" name="Picture 8" descr="&quot;&quot;">
            <a:extLst>
              <a:ext uri="{FF2B5EF4-FFF2-40B4-BE49-F238E27FC236}">
                <a16:creationId xmlns:a16="http://schemas.microsoft.com/office/drawing/2014/main" id="{AE393CBD-5119-4A65-A8B6-14B6D2EF61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6" name="Title 3">
            <a:extLst>
              <a:ext uri="{FF2B5EF4-FFF2-40B4-BE49-F238E27FC236}">
                <a16:creationId xmlns:a16="http://schemas.microsoft.com/office/drawing/2014/main" id="{3B5CD3C0-F3AA-428D-8F79-08BFF96E66A1}"/>
              </a:ext>
            </a:extLst>
          </p:cNvPr>
          <p:cNvSpPr>
            <a:spLocks noGrp="1"/>
          </p:cNvSpPr>
          <p:nvPr>
            <p:ph type="title"/>
          </p:nvPr>
        </p:nvSpPr>
        <p:spPr>
          <a:xfrm>
            <a:off x="2549922" y="2692078"/>
            <a:ext cx="4044156" cy="772107"/>
          </a:xfrm>
          <a:prstGeom prst="rect">
            <a:avLst/>
          </a:prstGeom>
          <a:solidFill>
            <a:srgbClr val="FFFFFF"/>
          </a:solidFill>
        </p:spPr>
        <p:txBody>
          <a:bodyPr vert="horz" wrap="square" lIns="180000" tIns="108000" rIns="180000" bIns="108000" anchor="b">
            <a:spAutoFit/>
          </a:bodyPr>
          <a:lstStyle>
            <a:lvl1pPr algn="l">
              <a:defRPr sz="3600" b="1" baseline="0">
                <a:solidFill>
                  <a:schemeClr val="accent1"/>
                </a:solidFill>
              </a:defRPr>
            </a:lvl1pPr>
          </a:lstStyle>
          <a:p>
            <a:endParaRPr lang="en-US" dirty="0"/>
          </a:p>
        </p:txBody>
      </p:sp>
      <p:sp>
        <p:nvSpPr>
          <p:cNvPr id="7" name="Text Placeholder 6">
            <a:extLst>
              <a:ext uri="{FF2B5EF4-FFF2-40B4-BE49-F238E27FC236}">
                <a16:creationId xmlns:a16="http://schemas.microsoft.com/office/drawing/2014/main" id="{C845C1B1-F188-4A38-8465-8AF27134EB7E}"/>
              </a:ext>
            </a:extLst>
          </p:cNvPr>
          <p:cNvSpPr>
            <a:spLocks noGrp="1"/>
          </p:cNvSpPr>
          <p:nvPr>
            <p:ph type="body" sz="quarter" idx="12" hasCustomPrompt="1"/>
          </p:nvPr>
        </p:nvSpPr>
        <p:spPr>
          <a:xfrm>
            <a:off x="2549922" y="3449195"/>
            <a:ext cx="4044156" cy="747388"/>
          </a:xfrm>
          <a:prstGeom prst="rect">
            <a:avLst/>
          </a:prstGeom>
          <a:solidFill>
            <a:srgbClr val="FFFFFF"/>
          </a:solidFill>
        </p:spPr>
        <p:txBody>
          <a:bodyPr lIns="180000" tIns="108000" rIns="180000" bIns="108000" anchor="ctr" anchorCtr="0">
            <a:noAutofit/>
          </a:bodyPr>
          <a:lstStyle>
            <a:lvl1pPr marL="0" indent="0">
              <a:buNone/>
              <a:defRPr sz="2200" b="1" i="0" baseline="0">
                <a:solidFill>
                  <a:schemeClr val="accent4"/>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subtitle</a:t>
            </a:r>
            <a:endParaRPr lang="en-US" dirty="0"/>
          </a:p>
        </p:txBody>
      </p:sp>
    </p:spTree>
    <p:extLst>
      <p:ext uri="{BB962C8B-B14F-4D97-AF65-F5344CB8AC3E}">
        <p14:creationId xmlns:p14="http://schemas.microsoft.com/office/powerpoint/2010/main" val="1211401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hank you/closing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55FEDE03-B014-4B02-912B-09B580E462FC}"/>
              </a:ext>
            </a:extLst>
          </p:cNvPr>
          <p:cNvSpPr>
            <a:spLocks noGrp="1"/>
          </p:cNvSpPr>
          <p:nvPr>
            <p:ph type="title"/>
          </p:nvPr>
        </p:nvSpPr>
        <p:spPr>
          <a:xfrm>
            <a:off x="2549922" y="2692078"/>
            <a:ext cx="4044156" cy="772107"/>
          </a:xfrm>
          <a:prstGeom prst="rect">
            <a:avLst/>
          </a:prstGeom>
          <a:solidFill>
            <a:srgbClr val="FFFFFF"/>
          </a:solidFill>
        </p:spPr>
        <p:txBody>
          <a:bodyPr vert="horz" wrap="square" lIns="180000" tIns="108000" rIns="180000" bIns="108000" anchor="b">
            <a:spAutoFit/>
          </a:bodyPr>
          <a:lstStyle>
            <a:lvl1pPr algn="l">
              <a:defRPr sz="3600" b="1" baseline="0">
                <a:solidFill>
                  <a:schemeClr val="accent1"/>
                </a:solidFill>
              </a:defRPr>
            </a:lvl1pPr>
          </a:lstStyle>
          <a:p>
            <a:endParaRPr lang="en-US" dirty="0"/>
          </a:p>
        </p:txBody>
      </p:sp>
      <p:sp>
        <p:nvSpPr>
          <p:cNvPr id="11" name="Text Placeholder 6">
            <a:extLst>
              <a:ext uri="{FF2B5EF4-FFF2-40B4-BE49-F238E27FC236}">
                <a16:creationId xmlns:a16="http://schemas.microsoft.com/office/drawing/2014/main" id="{F3EF6069-0D17-4844-8DFB-83AF1E5A8246}"/>
              </a:ext>
            </a:extLst>
          </p:cNvPr>
          <p:cNvSpPr>
            <a:spLocks noGrp="1"/>
          </p:cNvSpPr>
          <p:nvPr>
            <p:ph type="body" sz="quarter" idx="12" hasCustomPrompt="1"/>
          </p:nvPr>
        </p:nvSpPr>
        <p:spPr>
          <a:xfrm>
            <a:off x="2549922" y="3449195"/>
            <a:ext cx="4044156" cy="747388"/>
          </a:xfrm>
          <a:prstGeom prst="rect">
            <a:avLst/>
          </a:prstGeom>
          <a:solidFill>
            <a:srgbClr val="FFFFFF"/>
          </a:solidFill>
        </p:spPr>
        <p:txBody>
          <a:bodyPr lIns="180000" tIns="108000" rIns="180000" bIns="108000" anchor="ctr" anchorCtr="0">
            <a:noAutofit/>
          </a:bodyPr>
          <a:lstStyle>
            <a:lvl1pPr marL="0" indent="0">
              <a:buNone/>
              <a:defRPr sz="2200" b="1" i="0" baseline="0">
                <a:solidFill>
                  <a:schemeClr val="accent4"/>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subtitle</a:t>
            </a:r>
            <a:endParaRPr lang="en-US" dirty="0"/>
          </a:p>
        </p:txBody>
      </p:sp>
      <p:pic>
        <p:nvPicPr>
          <p:cNvPr id="9" name="Picture 8" descr="&quot;&quot;">
            <a:extLst>
              <a:ext uri="{FF2B5EF4-FFF2-40B4-BE49-F238E27FC236}">
                <a16:creationId xmlns:a16="http://schemas.microsoft.com/office/drawing/2014/main" id="{AE393CBD-5119-4A65-A8B6-14B6D2EF619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Tree>
    <p:extLst>
      <p:ext uri="{BB962C8B-B14F-4D97-AF65-F5344CB8AC3E}">
        <p14:creationId xmlns:p14="http://schemas.microsoft.com/office/powerpoint/2010/main" val="1229974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9A0D9E-CDA4-44B7-8509-0661A42AB28B}"/>
              </a:ext>
            </a:extLst>
          </p:cNvPr>
          <p:cNvSpPr>
            <a:spLocks noGrp="1"/>
          </p:cNvSpPr>
          <p:nvPr>
            <p:ph type="sldNum" sz="quarter" idx="10"/>
          </p:nvPr>
        </p:nvSpPr>
        <p:spPr/>
        <p:txBody>
          <a:bodyPr/>
          <a:lstStyle/>
          <a:p>
            <a:fld id="{05306F20-FBA2-4746-AE9F-DFBA4FFD6FE5}" type="slidenum">
              <a:rPr lang="en-US" smtClean="0"/>
              <a:t>‹#›</a:t>
            </a:fld>
            <a:endParaRPr lang="en-US" dirty="0"/>
          </a:p>
        </p:txBody>
      </p:sp>
    </p:spTree>
    <p:extLst>
      <p:ext uri="{BB962C8B-B14F-4D97-AF65-F5344CB8AC3E}">
        <p14:creationId xmlns:p14="http://schemas.microsoft.com/office/powerpoint/2010/main" val="242676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subhead/image fix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14172" y="3186350"/>
            <a:ext cx="4445000" cy="772107"/>
          </a:xfrm>
          <a:prstGeom prst="rect">
            <a:avLst/>
          </a:prstGeom>
          <a:solidFill>
            <a:srgbClr val="FFFFFF"/>
          </a:solidFill>
        </p:spPr>
        <p:txBody>
          <a:bodyPr vert="horz" lIns="180000" tIns="108000" rIns="180000" bIns="108000" anchor="b">
            <a:spAutoFit/>
          </a:bodyPr>
          <a:lstStyle>
            <a:lvl1pPr algn="l">
              <a:defRPr sz="3600" b="1" baseline="0">
                <a:solidFill>
                  <a:schemeClr val="accent1"/>
                </a:solidFill>
              </a:defRPr>
            </a:lvl1pPr>
          </a:lstStyle>
          <a:p>
            <a:endParaRPr lang="en-US" dirty="0"/>
          </a:p>
        </p:txBody>
      </p:sp>
      <p:sp>
        <p:nvSpPr>
          <p:cNvPr id="8" name="Text Placeholder 6"/>
          <p:cNvSpPr>
            <a:spLocks noGrp="1"/>
          </p:cNvSpPr>
          <p:nvPr>
            <p:ph type="body" sz="quarter" idx="12" hasCustomPrompt="1"/>
          </p:nvPr>
        </p:nvSpPr>
        <p:spPr>
          <a:xfrm>
            <a:off x="614172" y="3958457"/>
            <a:ext cx="4445000" cy="747388"/>
          </a:xfrm>
          <a:prstGeom prst="rect">
            <a:avLst/>
          </a:prstGeom>
          <a:solidFill>
            <a:srgbClr val="FFFFFF"/>
          </a:solidFill>
        </p:spPr>
        <p:txBody>
          <a:bodyPr lIns="180000" tIns="108000" rIns="180000" bIns="108000" anchor="ctr" anchorCtr="0">
            <a:noAutofit/>
          </a:bodyPr>
          <a:lstStyle>
            <a:lvl1pPr marL="0" indent="0">
              <a:buNone/>
              <a:defRPr sz="2200" b="1" i="0" baseline="0">
                <a:solidFill>
                  <a:schemeClr val="accent4"/>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subtitle</a:t>
            </a:r>
            <a:endParaRPr lang="en-US" dirty="0"/>
          </a:p>
        </p:txBody>
      </p:sp>
      <p:pic>
        <p:nvPicPr>
          <p:cNvPr id="7" name="Picture 6" descr="&quot;&quot;">
            <a:extLst>
              <a:ext uri="{FF2B5EF4-FFF2-40B4-BE49-F238E27FC236}">
                <a16:creationId xmlns:a16="http://schemas.microsoft.com/office/drawing/2014/main" id="{2D45F4CB-A079-3949-B6FF-655AAA23627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Tree>
    <p:extLst>
      <p:ext uri="{BB962C8B-B14F-4D97-AF65-F5344CB8AC3E}">
        <p14:creationId xmlns:p14="http://schemas.microsoft.com/office/powerpoint/2010/main" val="672733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1108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6628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4078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2149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9789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20998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587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9916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29834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066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subhead/image fix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14172" y="3186350"/>
            <a:ext cx="4445000" cy="772107"/>
          </a:xfrm>
          <a:prstGeom prst="rect">
            <a:avLst/>
          </a:prstGeom>
          <a:solidFill>
            <a:srgbClr val="FFFFFF"/>
          </a:solidFill>
        </p:spPr>
        <p:txBody>
          <a:bodyPr vert="horz" lIns="180000" tIns="108000" rIns="180000" bIns="108000" anchor="b">
            <a:spAutoFit/>
          </a:bodyPr>
          <a:lstStyle>
            <a:lvl1pPr algn="l">
              <a:defRPr sz="3600" b="1" baseline="0">
                <a:solidFill>
                  <a:schemeClr val="accent1"/>
                </a:solidFill>
              </a:defRPr>
            </a:lvl1pPr>
          </a:lstStyle>
          <a:p>
            <a:endParaRPr lang="en-US" dirty="0"/>
          </a:p>
        </p:txBody>
      </p:sp>
      <p:sp>
        <p:nvSpPr>
          <p:cNvPr id="8" name="Text Placeholder 6"/>
          <p:cNvSpPr>
            <a:spLocks noGrp="1"/>
          </p:cNvSpPr>
          <p:nvPr>
            <p:ph type="body" sz="quarter" idx="12" hasCustomPrompt="1"/>
          </p:nvPr>
        </p:nvSpPr>
        <p:spPr>
          <a:xfrm>
            <a:off x="614172" y="3958457"/>
            <a:ext cx="4445000" cy="747388"/>
          </a:xfrm>
          <a:prstGeom prst="rect">
            <a:avLst/>
          </a:prstGeom>
          <a:solidFill>
            <a:srgbClr val="FFFFFF"/>
          </a:solidFill>
        </p:spPr>
        <p:txBody>
          <a:bodyPr lIns="180000" tIns="108000" rIns="180000" bIns="108000" anchor="ctr" anchorCtr="0">
            <a:noAutofit/>
          </a:bodyPr>
          <a:lstStyle>
            <a:lvl1pPr marL="0" indent="0">
              <a:buNone/>
              <a:defRPr sz="2200" b="1" i="0" baseline="0">
                <a:solidFill>
                  <a:schemeClr val="accent4"/>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subtitle</a:t>
            </a:r>
            <a:endParaRPr lang="en-US" dirty="0"/>
          </a:p>
        </p:txBody>
      </p:sp>
      <p:pic>
        <p:nvPicPr>
          <p:cNvPr id="7" name="Picture 6" descr="&quot;&quot;">
            <a:extLst>
              <a:ext uri="{FF2B5EF4-FFF2-40B4-BE49-F238E27FC236}">
                <a16:creationId xmlns:a16="http://schemas.microsoft.com/office/drawing/2014/main" id="{2D45F4CB-A079-3949-B6FF-655AAA23627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Tree>
    <p:extLst>
      <p:ext uri="{BB962C8B-B14F-4D97-AF65-F5344CB8AC3E}">
        <p14:creationId xmlns:p14="http://schemas.microsoft.com/office/powerpoint/2010/main" val="31451604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584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subhead/image fix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14172" y="3186350"/>
            <a:ext cx="4445000" cy="772107"/>
          </a:xfrm>
          <a:prstGeom prst="rect">
            <a:avLst/>
          </a:prstGeom>
          <a:solidFill>
            <a:srgbClr val="FFFFFF"/>
          </a:solidFill>
        </p:spPr>
        <p:txBody>
          <a:bodyPr vert="horz" lIns="180000" tIns="108000" rIns="180000" bIns="108000" anchor="b">
            <a:spAutoFit/>
          </a:bodyPr>
          <a:lstStyle>
            <a:lvl1pPr algn="l">
              <a:defRPr sz="3600" b="1" baseline="0">
                <a:solidFill>
                  <a:schemeClr val="accent1"/>
                </a:solidFill>
              </a:defRPr>
            </a:lvl1pPr>
          </a:lstStyle>
          <a:p>
            <a:endParaRPr lang="en-US" dirty="0"/>
          </a:p>
        </p:txBody>
      </p:sp>
      <p:sp>
        <p:nvSpPr>
          <p:cNvPr id="8" name="Text Placeholder 6"/>
          <p:cNvSpPr>
            <a:spLocks noGrp="1"/>
          </p:cNvSpPr>
          <p:nvPr>
            <p:ph type="body" sz="quarter" idx="12" hasCustomPrompt="1"/>
          </p:nvPr>
        </p:nvSpPr>
        <p:spPr>
          <a:xfrm>
            <a:off x="614172" y="3958457"/>
            <a:ext cx="4445000" cy="747388"/>
          </a:xfrm>
          <a:prstGeom prst="rect">
            <a:avLst/>
          </a:prstGeom>
          <a:solidFill>
            <a:srgbClr val="FFFFFF"/>
          </a:solidFill>
        </p:spPr>
        <p:txBody>
          <a:bodyPr lIns="180000" tIns="108000" rIns="180000" bIns="108000" anchor="ctr" anchorCtr="0">
            <a:noAutofit/>
          </a:bodyPr>
          <a:lstStyle>
            <a:lvl1pPr marL="0" indent="0">
              <a:buNone/>
              <a:defRPr sz="2200" b="1" i="0" baseline="0">
                <a:solidFill>
                  <a:schemeClr val="accent4"/>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subtitle</a:t>
            </a:r>
            <a:endParaRPr lang="en-US" dirty="0"/>
          </a:p>
        </p:txBody>
      </p:sp>
      <p:pic>
        <p:nvPicPr>
          <p:cNvPr id="7" name="Picture 6" descr="&quot;&quot;">
            <a:extLst>
              <a:ext uri="{FF2B5EF4-FFF2-40B4-BE49-F238E27FC236}">
                <a16:creationId xmlns:a16="http://schemas.microsoft.com/office/drawing/2014/main" id="{2D45F4CB-A079-3949-B6FF-655AAA23627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Tree>
    <p:extLst>
      <p:ext uri="{BB962C8B-B14F-4D97-AF65-F5344CB8AC3E}">
        <p14:creationId xmlns:p14="http://schemas.microsoft.com/office/powerpoint/2010/main" val="922090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subhead/image fix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14172" y="3186350"/>
            <a:ext cx="4445000" cy="772107"/>
          </a:xfrm>
          <a:prstGeom prst="rect">
            <a:avLst/>
          </a:prstGeom>
          <a:solidFill>
            <a:srgbClr val="FFFFFF"/>
          </a:solidFill>
        </p:spPr>
        <p:txBody>
          <a:bodyPr vert="horz" lIns="180000" tIns="108000" rIns="180000" bIns="108000" anchor="b">
            <a:spAutoFit/>
          </a:bodyPr>
          <a:lstStyle>
            <a:lvl1pPr algn="l">
              <a:defRPr sz="3600" b="1" baseline="0">
                <a:solidFill>
                  <a:schemeClr val="accent1"/>
                </a:solidFill>
              </a:defRPr>
            </a:lvl1pPr>
          </a:lstStyle>
          <a:p>
            <a:endParaRPr lang="en-US" dirty="0"/>
          </a:p>
        </p:txBody>
      </p:sp>
      <p:sp>
        <p:nvSpPr>
          <p:cNvPr id="8" name="Text Placeholder 6"/>
          <p:cNvSpPr>
            <a:spLocks noGrp="1"/>
          </p:cNvSpPr>
          <p:nvPr>
            <p:ph type="body" sz="quarter" idx="12" hasCustomPrompt="1"/>
          </p:nvPr>
        </p:nvSpPr>
        <p:spPr>
          <a:xfrm>
            <a:off x="614172" y="3958457"/>
            <a:ext cx="4445000" cy="747388"/>
          </a:xfrm>
          <a:prstGeom prst="rect">
            <a:avLst/>
          </a:prstGeom>
          <a:solidFill>
            <a:srgbClr val="FFFFFF"/>
          </a:solidFill>
        </p:spPr>
        <p:txBody>
          <a:bodyPr lIns="180000" tIns="108000" rIns="180000" bIns="108000" anchor="ctr" anchorCtr="0">
            <a:noAutofit/>
          </a:bodyPr>
          <a:lstStyle>
            <a:lvl1pPr marL="0" indent="0">
              <a:buNone/>
              <a:defRPr sz="2000" b="1" i="0" baseline="0">
                <a:solidFill>
                  <a:schemeClr val="accent4"/>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subtitle</a:t>
            </a:r>
            <a:endParaRPr lang="en-US" dirty="0"/>
          </a:p>
        </p:txBody>
      </p:sp>
      <p:pic>
        <p:nvPicPr>
          <p:cNvPr id="7" name="Picture 6" descr="&quot;&quot;">
            <a:extLst>
              <a:ext uri="{FF2B5EF4-FFF2-40B4-BE49-F238E27FC236}">
                <a16:creationId xmlns:a16="http://schemas.microsoft.com/office/drawing/2014/main" id="{2D45F4CB-A079-3949-B6FF-655AAA23627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Tree>
    <p:extLst>
      <p:ext uri="{BB962C8B-B14F-4D97-AF65-F5344CB8AC3E}">
        <p14:creationId xmlns:p14="http://schemas.microsoft.com/office/powerpoint/2010/main" val="3932611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subhead/image fix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14172" y="3186350"/>
            <a:ext cx="4445000" cy="772107"/>
          </a:xfrm>
          <a:prstGeom prst="rect">
            <a:avLst/>
          </a:prstGeom>
          <a:solidFill>
            <a:srgbClr val="FFFFFF"/>
          </a:solidFill>
        </p:spPr>
        <p:txBody>
          <a:bodyPr vert="horz" lIns="180000" tIns="108000" rIns="180000" bIns="108000" anchor="b">
            <a:spAutoFit/>
          </a:bodyPr>
          <a:lstStyle>
            <a:lvl1pPr algn="l">
              <a:defRPr sz="3600" b="1" baseline="0">
                <a:solidFill>
                  <a:schemeClr val="accent1"/>
                </a:solidFill>
              </a:defRPr>
            </a:lvl1pPr>
          </a:lstStyle>
          <a:p>
            <a:endParaRPr lang="en-US" dirty="0"/>
          </a:p>
        </p:txBody>
      </p:sp>
      <p:sp>
        <p:nvSpPr>
          <p:cNvPr id="8" name="Text Placeholder 6"/>
          <p:cNvSpPr>
            <a:spLocks noGrp="1"/>
          </p:cNvSpPr>
          <p:nvPr>
            <p:ph type="body" sz="quarter" idx="12" hasCustomPrompt="1"/>
          </p:nvPr>
        </p:nvSpPr>
        <p:spPr>
          <a:xfrm>
            <a:off x="614172" y="3958457"/>
            <a:ext cx="4445000" cy="747388"/>
          </a:xfrm>
          <a:prstGeom prst="rect">
            <a:avLst/>
          </a:prstGeom>
          <a:solidFill>
            <a:srgbClr val="FFFFFF"/>
          </a:solidFill>
        </p:spPr>
        <p:txBody>
          <a:bodyPr lIns="180000" tIns="108000" rIns="180000" bIns="108000" anchor="ctr" anchorCtr="0">
            <a:noAutofit/>
          </a:bodyPr>
          <a:lstStyle>
            <a:lvl1pPr marL="0" indent="0">
              <a:buNone/>
              <a:defRPr sz="2200" b="1" i="0" baseline="0">
                <a:solidFill>
                  <a:schemeClr val="accent4"/>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subtitle</a:t>
            </a:r>
            <a:endParaRPr lang="en-US" dirty="0"/>
          </a:p>
        </p:txBody>
      </p:sp>
      <p:pic>
        <p:nvPicPr>
          <p:cNvPr id="7" name="Picture 6" descr="&quot;&quot;">
            <a:extLst>
              <a:ext uri="{FF2B5EF4-FFF2-40B4-BE49-F238E27FC236}">
                <a16:creationId xmlns:a16="http://schemas.microsoft.com/office/drawing/2014/main" id="{2D45F4CB-A079-3949-B6FF-655AAA23627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Tree>
    <p:extLst>
      <p:ext uri="{BB962C8B-B14F-4D97-AF65-F5344CB8AC3E}">
        <p14:creationId xmlns:p14="http://schemas.microsoft.com/office/powerpoint/2010/main" val="258836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subhead/image fix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14172" y="3186350"/>
            <a:ext cx="4445000" cy="772107"/>
          </a:xfrm>
          <a:prstGeom prst="rect">
            <a:avLst/>
          </a:prstGeom>
          <a:solidFill>
            <a:srgbClr val="FFFFFF"/>
          </a:solidFill>
        </p:spPr>
        <p:txBody>
          <a:bodyPr vert="horz" lIns="180000" tIns="108000" rIns="180000" bIns="108000" anchor="b">
            <a:spAutoFit/>
          </a:bodyPr>
          <a:lstStyle>
            <a:lvl1pPr algn="l">
              <a:defRPr sz="3600" b="1" baseline="0">
                <a:solidFill>
                  <a:schemeClr val="accent1"/>
                </a:solidFill>
              </a:defRPr>
            </a:lvl1pPr>
          </a:lstStyle>
          <a:p>
            <a:endParaRPr lang="en-US" dirty="0"/>
          </a:p>
        </p:txBody>
      </p:sp>
      <p:sp>
        <p:nvSpPr>
          <p:cNvPr id="8" name="Text Placeholder 6"/>
          <p:cNvSpPr>
            <a:spLocks noGrp="1"/>
          </p:cNvSpPr>
          <p:nvPr>
            <p:ph type="body" sz="quarter" idx="12" hasCustomPrompt="1"/>
          </p:nvPr>
        </p:nvSpPr>
        <p:spPr>
          <a:xfrm>
            <a:off x="614172" y="3958457"/>
            <a:ext cx="4445000" cy="747388"/>
          </a:xfrm>
          <a:prstGeom prst="rect">
            <a:avLst/>
          </a:prstGeom>
          <a:solidFill>
            <a:srgbClr val="FFFFFF"/>
          </a:solidFill>
        </p:spPr>
        <p:txBody>
          <a:bodyPr lIns="180000" tIns="108000" rIns="180000" bIns="108000" anchor="ctr" anchorCtr="0">
            <a:noAutofit/>
          </a:bodyPr>
          <a:lstStyle>
            <a:lvl1pPr marL="0" indent="0">
              <a:buNone/>
              <a:defRPr sz="2200" b="1" i="0" baseline="0">
                <a:solidFill>
                  <a:schemeClr val="accent4"/>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subtitle</a:t>
            </a:r>
            <a:endParaRPr lang="en-US" dirty="0"/>
          </a:p>
        </p:txBody>
      </p:sp>
      <p:pic>
        <p:nvPicPr>
          <p:cNvPr id="7" name="Picture 6" descr="&quot;&quot;">
            <a:extLst>
              <a:ext uri="{FF2B5EF4-FFF2-40B4-BE49-F238E27FC236}">
                <a16:creationId xmlns:a16="http://schemas.microsoft.com/office/drawing/2014/main" id="{2D45F4CB-A079-3949-B6FF-655AAA23627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Tree>
    <p:extLst>
      <p:ext uri="{BB962C8B-B14F-4D97-AF65-F5344CB8AC3E}">
        <p14:creationId xmlns:p14="http://schemas.microsoft.com/office/powerpoint/2010/main" val="220896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image fix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686050" y="1908697"/>
            <a:ext cx="3771900" cy="1326105"/>
          </a:xfrm>
          <a:prstGeom prst="rect">
            <a:avLst/>
          </a:prstGeom>
          <a:solidFill>
            <a:srgbClr val="FFFFFF"/>
          </a:solidFill>
        </p:spPr>
        <p:txBody>
          <a:bodyPr vert="horz" lIns="180000" tIns="108000" rIns="180000" bIns="108000">
            <a:spAutoFit/>
          </a:bodyPr>
          <a:lstStyle>
            <a:lvl1pPr algn="l">
              <a:defRPr sz="3600" b="1" baseline="0">
                <a:solidFill>
                  <a:schemeClr val="accent1"/>
                </a:solidFill>
              </a:defRPr>
            </a:lvl1pPr>
          </a:lstStyle>
          <a:p>
            <a:r>
              <a:rPr lang="en-GB" dirty="0"/>
              <a:t>Click to add section title</a:t>
            </a:r>
            <a:endParaRPr lang="en-US" dirty="0"/>
          </a:p>
        </p:txBody>
      </p:sp>
      <p:pic>
        <p:nvPicPr>
          <p:cNvPr id="6" name="Picture 5" descr="Logo&#10;&#10;Description automatically generated">
            <a:extLst>
              <a:ext uri="{FF2B5EF4-FFF2-40B4-BE49-F238E27FC236}">
                <a16:creationId xmlns:a16="http://schemas.microsoft.com/office/drawing/2014/main" id="{D89AA24C-C90A-4EF8-AF21-5771C7E1AA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08" y="-3008"/>
            <a:ext cx="804266" cy="782092"/>
          </a:xfrm>
          <a:prstGeom prst="rect">
            <a:avLst/>
          </a:prstGeom>
        </p:spPr>
      </p:pic>
    </p:spTree>
    <p:extLst>
      <p:ext uri="{BB962C8B-B14F-4D97-AF65-F5344CB8AC3E}">
        <p14:creationId xmlns:p14="http://schemas.microsoft.com/office/powerpoint/2010/main" val="1787973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219760A-70CA-F344-B257-539E482A9494}"/>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929856652"/>
      </p:ext>
    </p:extLst>
  </p:cSld>
  <p:clrMap bg1="lt1" tx1="dk1" bg2="lt2" tx2="dk2" accent1="accent1" accent2="accent2" accent3="accent3" accent4="accent4" accent5="accent5" accent6="accent6" hlink="hlink" folHlink="folHlink"/>
  <p:sldLayoutIdLst>
    <p:sldLayoutId id="2147483711" r:id="rId1"/>
    <p:sldLayoutId id="2147483663" r:id="rId2"/>
    <p:sldLayoutId id="2147483714" r:id="rId3"/>
    <p:sldLayoutId id="2147483716" r:id="rId4"/>
    <p:sldLayoutId id="2147483717" r:id="rId5"/>
    <p:sldLayoutId id="2147483718" r:id="rId6"/>
    <p:sldLayoutId id="2147483719" r:id="rId7"/>
    <p:sldLayoutId id="2147483720" r:id="rId8"/>
    <p:sldLayoutId id="2147483706" r:id="rId9"/>
    <p:sldLayoutId id="2147483715" r:id="rId10"/>
    <p:sldLayoutId id="2147483723" r:id="rId11"/>
    <p:sldLayoutId id="2147483661" r:id="rId12"/>
    <p:sldLayoutId id="2147483672" r:id="rId13"/>
    <p:sldLayoutId id="2147483673" r:id="rId14"/>
    <p:sldLayoutId id="2147483649" r:id="rId15"/>
    <p:sldLayoutId id="2147483666" r:id="rId16"/>
    <p:sldLayoutId id="2147483678" r:id="rId17"/>
    <p:sldLayoutId id="2147483679" r:id="rId18"/>
    <p:sldLayoutId id="2147483700" r:id="rId19"/>
    <p:sldLayoutId id="2147483671" r:id="rId20"/>
    <p:sldLayoutId id="2147483660" r:id="rId21"/>
    <p:sldLayoutId id="2147483664" r:id="rId22"/>
    <p:sldLayoutId id="2147483674" r:id="rId23"/>
    <p:sldLayoutId id="2147483677" r:id="rId24"/>
    <p:sldLayoutId id="2147483668" r:id="rId25"/>
    <p:sldLayoutId id="2147483670" r:id="rId26"/>
    <p:sldLayoutId id="2147483724" r:id="rId27"/>
    <p:sldLayoutId id="2147483725" r:id="rId28"/>
    <p:sldLayoutId id="2147483738" r:id="rId29"/>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1/27/2026</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8913960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29.pn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36.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30.png"/><Relationship Id="rId9" Type="http://schemas.openxmlformats.org/officeDocument/2006/relationships/image" Target="../media/image23.sv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6.xml"/><Relationship Id="rId4" Type="http://schemas.openxmlformats.org/officeDocument/2006/relationships/image" Target="../media/image34.emf"/></Relationships>
</file>

<file path=ppt/slides/_rels/slide1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41.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7.svg"/><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29.xml"/><Relationship Id="rId9" Type="http://schemas.openxmlformats.org/officeDocument/2006/relationships/image" Target="../media/image39.sv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41.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7.svg"/><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29.xml"/><Relationship Id="rId9" Type="http://schemas.openxmlformats.org/officeDocument/2006/relationships/image" Target="../media/image39.sv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freesvg.org/plant-with-flag" TargetMode="External"/><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6.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9DBA-CCEF-4E02-A689-247D99583F72}"/>
              </a:ext>
            </a:extLst>
          </p:cNvPr>
          <p:cNvSpPr>
            <a:spLocks noGrp="1"/>
          </p:cNvSpPr>
          <p:nvPr>
            <p:ph type="title"/>
          </p:nvPr>
        </p:nvSpPr>
        <p:spPr>
          <a:xfrm>
            <a:off x="614170" y="2870264"/>
            <a:ext cx="5500443" cy="1088193"/>
          </a:xfrm>
        </p:spPr>
        <p:txBody>
          <a:bodyPr>
            <a:normAutofit fontScale="90000"/>
          </a:bodyPr>
          <a:lstStyle/>
          <a:p>
            <a:r>
              <a:rPr lang="en-GB" sz="3200" dirty="0"/>
              <a:t>Preparing Horizon Europe Applications</a:t>
            </a:r>
          </a:p>
        </p:txBody>
      </p:sp>
      <p:sp>
        <p:nvSpPr>
          <p:cNvPr id="3" name="Text Placeholder 2">
            <a:extLst>
              <a:ext uri="{FF2B5EF4-FFF2-40B4-BE49-F238E27FC236}">
                <a16:creationId xmlns:a16="http://schemas.microsoft.com/office/drawing/2014/main" id="{EC2044C2-80AA-4AFE-9B72-8E9559C5EF81}"/>
              </a:ext>
            </a:extLst>
          </p:cNvPr>
          <p:cNvSpPr>
            <a:spLocks noGrp="1"/>
          </p:cNvSpPr>
          <p:nvPr>
            <p:ph type="body" sz="quarter" idx="12"/>
          </p:nvPr>
        </p:nvSpPr>
        <p:spPr>
          <a:xfrm>
            <a:off x="614171" y="3958456"/>
            <a:ext cx="5500441" cy="1025023"/>
          </a:xfrm>
        </p:spPr>
        <p:txBody>
          <a:bodyPr/>
          <a:lstStyle/>
          <a:p>
            <a:r>
              <a:rPr lang="en-GB" sz="1800" dirty="0"/>
              <a:t>Marie Adams</a:t>
            </a:r>
            <a:br>
              <a:rPr lang="en-GB" sz="1800" dirty="0"/>
            </a:br>
            <a:r>
              <a:rPr lang="en-GB" sz="1800" dirty="0"/>
              <a:t>University of Leicester</a:t>
            </a:r>
            <a:br>
              <a:rPr lang="en-GB" sz="1800" dirty="0"/>
            </a:br>
            <a:r>
              <a:rPr lang="en-GB" sz="1800" dirty="0"/>
              <a:t>marie.adams@leicester.ac.uk</a:t>
            </a:r>
          </a:p>
        </p:txBody>
      </p:sp>
    </p:spTree>
    <p:extLst>
      <p:ext uri="{BB962C8B-B14F-4D97-AF65-F5344CB8AC3E}">
        <p14:creationId xmlns:p14="http://schemas.microsoft.com/office/powerpoint/2010/main" val="4193552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778" y="4173925"/>
            <a:ext cx="8882445" cy="910451"/>
          </a:xfrm>
          <a:custGeom>
            <a:avLst/>
            <a:gdLst/>
            <a:ahLst/>
            <a:cxnLst/>
            <a:rect l="l" t="t" r="r" b="b"/>
            <a:pathLst>
              <a:path w="17764889" h="1820901">
                <a:moveTo>
                  <a:pt x="0" y="0"/>
                </a:moveTo>
                <a:lnTo>
                  <a:pt x="17764888" y="0"/>
                </a:lnTo>
                <a:lnTo>
                  <a:pt x="17764888" y="1820902"/>
                </a:lnTo>
                <a:lnTo>
                  <a:pt x="0" y="1820902"/>
                </a:lnTo>
                <a:lnTo>
                  <a:pt x="0" y="0"/>
                </a:lnTo>
                <a:close/>
              </a:path>
            </a:pathLst>
          </a:custGeom>
          <a:blipFill>
            <a:blip r:embed="rId2"/>
            <a:stretch>
              <a:fillRect/>
            </a:stretch>
          </a:blipFill>
        </p:spPr>
        <p:txBody>
          <a:bodyPr/>
          <a:lstStyle/>
          <a:p>
            <a:endParaRPr lang="en-GB" sz="900">
              <a:solidFill>
                <a:prstClr val="black"/>
              </a:solidFill>
              <a:latin typeface="Calibri"/>
            </a:endParaRPr>
          </a:p>
        </p:txBody>
      </p:sp>
      <p:sp>
        <p:nvSpPr>
          <p:cNvPr id="3" name="Freeform 3"/>
          <p:cNvSpPr/>
          <p:nvPr/>
        </p:nvSpPr>
        <p:spPr>
          <a:xfrm>
            <a:off x="6356212" y="2116525"/>
            <a:ext cx="1599629" cy="2057400"/>
          </a:xfrm>
          <a:custGeom>
            <a:avLst/>
            <a:gdLst/>
            <a:ahLst/>
            <a:cxnLst/>
            <a:rect l="l" t="t" r="r" b="b"/>
            <a:pathLst>
              <a:path w="3199257" h="4114800">
                <a:moveTo>
                  <a:pt x="0" y="0"/>
                </a:moveTo>
                <a:lnTo>
                  <a:pt x="3199257" y="0"/>
                </a:lnTo>
                <a:lnTo>
                  <a:pt x="319925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900">
              <a:solidFill>
                <a:prstClr val="black"/>
              </a:solidFill>
              <a:latin typeface="Calibri"/>
            </a:endParaRPr>
          </a:p>
        </p:txBody>
      </p:sp>
      <p:grpSp>
        <p:nvGrpSpPr>
          <p:cNvPr id="4" name="Group 4"/>
          <p:cNvGrpSpPr/>
          <p:nvPr/>
        </p:nvGrpSpPr>
        <p:grpSpPr>
          <a:xfrm>
            <a:off x="2748486" y="2794406"/>
            <a:ext cx="1267458" cy="1426732"/>
            <a:chOff x="0" y="0"/>
            <a:chExt cx="3379888" cy="3804618"/>
          </a:xfrm>
        </p:grpSpPr>
        <p:sp>
          <p:nvSpPr>
            <p:cNvPr id="5" name="Freeform 5"/>
            <p:cNvSpPr/>
            <p:nvPr/>
          </p:nvSpPr>
          <p:spPr>
            <a:xfrm>
              <a:off x="0" y="0"/>
              <a:ext cx="3379888" cy="2096616"/>
            </a:xfrm>
            <a:custGeom>
              <a:avLst/>
              <a:gdLst/>
              <a:ahLst/>
              <a:cxnLst/>
              <a:rect l="l" t="t" r="r" b="b"/>
              <a:pathLst>
                <a:path w="3379888" h="2096616">
                  <a:moveTo>
                    <a:pt x="0" y="0"/>
                  </a:moveTo>
                  <a:lnTo>
                    <a:pt x="3379888" y="0"/>
                  </a:lnTo>
                  <a:lnTo>
                    <a:pt x="3379888" y="2096616"/>
                  </a:lnTo>
                  <a:lnTo>
                    <a:pt x="0" y="2096616"/>
                  </a:lnTo>
                  <a:lnTo>
                    <a:pt x="0" y="0"/>
                  </a:lnTo>
                  <a:close/>
                </a:path>
              </a:pathLst>
            </a:custGeom>
            <a:blipFill>
              <a:blip r:embed="rId5">
                <a:extLst>
                  <a:ext uri="{96DAC541-7B7A-43D3-8B79-37D633B846F1}">
                    <asvg:svgBlip xmlns:asvg="http://schemas.microsoft.com/office/drawing/2016/SVG/main" r:embed="rId6"/>
                  </a:ext>
                </a:extLst>
              </a:blip>
              <a:stretch>
                <a:fillRect b="-37831"/>
              </a:stretch>
            </a:blipFill>
          </p:spPr>
          <p:txBody>
            <a:bodyPr/>
            <a:lstStyle/>
            <a:p>
              <a:endParaRPr lang="en-GB" sz="900">
                <a:solidFill>
                  <a:prstClr val="black"/>
                </a:solidFill>
                <a:latin typeface="Calibri"/>
              </a:endParaRPr>
            </a:p>
          </p:txBody>
        </p:sp>
        <p:sp>
          <p:nvSpPr>
            <p:cNvPr id="6" name="Freeform 6"/>
            <p:cNvSpPr/>
            <p:nvPr/>
          </p:nvSpPr>
          <p:spPr>
            <a:xfrm>
              <a:off x="718438" y="1909861"/>
              <a:ext cx="2140752" cy="1894756"/>
            </a:xfrm>
            <a:custGeom>
              <a:avLst/>
              <a:gdLst/>
              <a:ahLst/>
              <a:cxnLst/>
              <a:rect l="l" t="t" r="r" b="b"/>
              <a:pathLst>
                <a:path w="2140752" h="1894756">
                  <a:moveTo>
                    <a:pt x="0" y="0"/>
                  </a:moveTo>
                  <a:lnTo>
                    <a:pt x="2140752" y="0"/>
                  </a:lnTo>
                  <a:lnTo>
                    <a:pt x="2140752" y="1894757"/>
                  </a:lnTo>
                  <a:lnTo>
                    <a:pt x="0" y="1894757"/>
                  </a:lnTo>
                  <a:lnTo>
                    <a:pt x="0" y="0"/>
                  </a:lnTo>
                  <a:close/>
                </a:path>
              </a:pathLst>
            </a:custGeom>
            <a:blipFill>
              <a:blip r:embed="rId7">
                <a:extLst>
                  <a:ext uri="{96DAC541-7B7A-43D3-8B79-37D633B846F1}">
                    <asvg:svgBlip xmlns:asvg="http://schemas.microsoft.com/office/drawing/2016/SVG/main" r:embed="rId8"/>
                  </a:ext>
                </a:extLst>
              </a:blip>
              <a:stretch>
                <a:fillRect l="-129034" t="-239992" r="-122922"/>
              </a:stretch>
            </a:blipFill>
          </p:spPr>
          <p:txBody>
            <a:bodyPr/>
            <a:lstStyle/>
            <a:p>
              <a:endParaRPr lang="en-GB" sz="900">
                <a:solidFill>
                  <a:prstClr val="black"/>
                </a:solidFill>
                <a:latin typeface="Calibri"/>
              </a:endParaRPr>
            </a:p>
          </p:txBody>
        </p:sp>
      </p:grpSp>
      <p:sp>
        <p:nvSpPr>
          <p:cNvPr id="7" name="TextBox 7"/>
          <p:cNvSpPr txBox="1"/>
          <p:nvPr/>
        </p:nvSpPr>
        <p:spPr>
          <a:xfrm>
            <a:off x="2781908" y="2900489"/>
            <a:ext cx="1127653" cy="539763"/>
          </a:xfrm>
          <a:prstGeom prst="rect">
            <a:avLst/>
          </a:prstGeom>
        </p:spPr>
        <p:txBody>
          <a:bodyPr lIns="0" tIns="0" rIns="0" bIns="0" rtlCol="0" anchor="t">
            <a:spAutoFit/>
          </a:bodyPr>
          <a:lstStyle/>
          <a:p>
            <a:pPr algn="ctr">
              <a:lnSpc>
                <a:spcPts val="2205"/>
              </a:lnSpc>
            </a:pPr>
            <a:r>
              <a:rPr lang="en-US" sz="1575" b="1">
                <a:solidFill>
                  <a:srgbClr val="000000"/>
                </a:solidFill>
                <a:latin typeface="PT Sans Bold"/>
                <a:ea typeface="PT Sans Bold"/>
                <a:cs typeface="PT Sans Bold"/>
                <a:sym typeface="PT Sans Bold"/>
              </a:rPr>
              <a:t>NCP INFO EVENT</a:t>
            </a:r>
          </a:p>
        </p:txBody>
      </p:sp>
      <p:sp>
        <p:nvSpPr>
          <p:cNvPr id="8" name="TextBox 8"/>
          <p:cNvSpPr txBox="1"/>
          <p:nvPr/>
        </p:nvSpPr>
        <p:spPr>
          <a:xfrm>
            <a:off x="6627853" y="2479828"/>
            <a:ext cx="1127653" cy="821892"/>
          </a:xfrm>
          <a:prstGeom prst="rect">
            <a:avLst/>
          </a:prstGeom>
        </p:spPr>
        <p:txBody>
          <a:bodyPr lIns="0" tIns="0" rIns="0" bIns="0" rtlCol="0" anchor="t">
            <a:spAutoFit/>
          </a:bodyPr>
          <a:lstStyle/>
          <a:p>
            <a:pPr algn="ctr">
              <a:lnSpc>
                <a:spcPts val="2205"/>
              </a:lnSpc>
            </a:pPr>
            <a:r>
              <a:rPr lang="en-US" sz="1575" b="1">
                <a:solidFill>
                  <a:srgbClr val="000000"/>
                </a:solidFill>
                <a:latin typeface="PT Sans Bold"/>
                <a:ea typeface="PT Sans Bold"/>
                <a:cs typeface="PT Sans Bold"/>
                <a:sym typeface="PT Sans Bold"/>
              </a:rPr>
              <a:t>MSCA PF 2026 CALL DEADLINE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778" y="4173925"/>
            <a:ext cx="8882445" cy="910451"/>
          </a:xfrm>
          <a:custGeom>
            <a:avLst/>
            <a:gdLst/>
            <a:ahLst/>
            <a:cxnLst/>
            <a:rect l="l" t="t" r="r" b="b"/>
            <a:pathLst>
              <a:path w="17764889" h="1820901">
                <a:moveTo>
                  <a:pt x="0" y="0"/>
                </a:moveTo>
                <a:lnTo>
                  <a:pt x="17764888" y="0"/>
                </a:lnTo>
                <a:lnTo>
                  <a:pt x="17764888" y="1820902"/>
                </a:lnTo>
                <a:lnTo>
                  <a:pt x="0" y="1820902"/>
                </a:lnTo>
                <a:lnTo>
                  <a:pt x="0" y="0"/>
                </a:lnTo>
                <a:close/>
              </a:path>
            </a:pathLst>
          </a:custGeom>
          <a:blipFill>
            <a:blip r:embed="rId2"/>
            <a:stretch>
              <a:fillRect/>
            </a:stretch>
          </a:blipFill>
        </p:spPr>
        <p:txBody>
          <a:bodyPr/>
          <a:lstStyle/>
          <a:p>
            <a:endParaRPr lang="en-GB" sz="900">
              <a:solidFill>
                <a:prstClr val="black"/>
              </a:solidFill>
              <a:latin typeface="Calibri"/>
            </a:endParaRPr>
          </a:p>
        </p:txBody>
      </p:sp>
      <p:sp>
        <p:nvSpPr>
          <p:cNvPr id="3" name="Freeform 3"/>
          <p:cNvSpPr/>
          <p:nvPr/>
        </p:nvSpPr>
        <p:spPr>
          <a:xfrm>
            <a:off x="6356212" y="2116525"/>
            <a:ext cx="1599629" cy="2057400"/>
          </a:xfrm>
          <a:custGeom>
            <a:avLst/>
            <a:gdLst/>
            <a:ahLst/>
            <a:cxnLst/>
            <a:rect l="l" t="t" r="r" b="b"/>
            <a:pathLst>
              <a:path w="3199257" h="4114800">
                <a:moveTo>
                  <a:pt x="0" y="0"/>
                </a:moveTo>
                <a:lnTo>
                  <a:pt x="3199257" y="0"/>
                </a:lnTo>
                <a:lnTo>
                  <a:pt x="319925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900">
              <a:solidFill>
                <a:prstClr val="black"/>
              </a:solidFill>
              <a:latin typeface="Calibri"/>
            </a:endParaRPr>
          </a:p>
        </p:txBody>
      </p:sp>
      <p:grpSp>
        <p:nvGrpSpPr>
          <p:cNvPr id="4" name="Group 4"/>
          <p:cNvGrpSpPr/>
          <p:nvPr/>
        </p:nvGrpSpPr>
        <p:grpSpPr>
          <a:xfrm>
            <a:off x="2748486" y="2794406"/>
            <a:ext cx="1267458" cy="1426732"/>
            <a:chOff x="0" y="0"/>
            <a:chExt cx="3379888" cy="3804618"/>
          </a:xfrm>
        </p:grpSpPr>
        <p:sp>
          <p:nvSpPr>
            <p:cNvPr id="5" name="Freeform 5"/>
            <p:cNvSpPr/>
            <p:nvPr/>
          </p:nvSpPr>
          <p:spPr>
            <a:xfrm>
              <a:off x="0" y="0"/>
              <a:ext cx="3379888" cy="2096616"/>
            </a:xfrm>
            <a:custGeom>
              <a:avLst/>
              <a:gdLst/>
              <a:ahLst/>
              <a:cxnLst/>
              <a:rect l="l" t="t" r="r" b="b"/>
              <a:pathLst>
                <a:path w="3379888" h="2096616">
                  <a:moveTo>
                    <a:pt x="0" y="0"/>
                  </a:moveTo>
                  <a:lnTo>
                    <a:pt x="3379888" y="0"/>
                  </a:lnTo>
                  <a:lnTo>
                    <a:pt x="3379888" y="2096616"/>
                  </a:lnTo>
                  <a:lnTo>
                    <a:pt x="0" y="2096616"/>
                  </a:lnTo>
                  <a:lnTo>
                    <a:pt x="0" y="0"/>
                  </a:lnTo>
                  <a:close/>
                </a:path>
              </a:pathLst>
            </a:custGeom>
            <a:blipFill>
              <a:blip r:embed="rId5">
                <a:extLst>
                  <a:ext uri="{96DAC541-7B7A-43D3-8B79-37D633B846F1}">
                    <asvg:svgBlip xmlns:asvg="http://schemas.microsoft.com/office/drawing/2016/SVG/main" r:embed="rId6"/>
                  </a:ext>
                </a:extLst>
              </a:blip>
              <a:stretch>
                <a:fillRect b="-37831"/>
              </a:stretch>
            </a:blipFill>
          </p:spPr>
          <p:txBody>
            <a:bodyPr/>
            <a:lstStyle/>
            <a:p>
              <a:endParaRPr lang="en-GB" sz="900">
                <a:solidFill>
                  <a:prstClr val="black"/>
                </a:solidFill>
                <a:latin typeface="Calibri"/>
              </a:endParaRPr>
            </a:p>
          </p:txBody>
        </p:sp>
        <p:sp>
          <p:nvSpPr>
            <p:cNvPr id="6" name="Freeform 6"/>
            <p:cNvSpPr/>
            <p:nvPr/>
          </p:nvSpPr>
          <p:spPr>
            <a:xfrm>
              <a:off x="718438" y="1909861"/>
              <a:ext cx="2140752" cy="1894756"/>
            </a:xfrm>
            <a:custGeom>
              <a:avLst/>
              <a:gdLst/>
              <a:ahLst/>
              <a:cxnLst/>
              <a:rect l="l" t="t" r="r" b="b"/>
              <a:pathLst>
                <a:path w="2140752" h="1894756">
                  <a:moveTo>
                    <a:pt x="0" y="0"/>
                  </a:moveTo>
                  <a:lnTo>
                    <a:pt x="2140752" y="0"/>
                  </a:lnTo>
                  <a:lnTo>
                    <a:pt x="2140752" y="1894757"/>
                  </a:lnTo>
                  <a:lnTo>
                    <a:pt x="0" y="1894757"/>
                  </a:lnTo>
                  <a:lnTo>
                    <a:pt x="0" y="0"/>
                  </a:lnTo>
                  <a:close/>
                </a:path>
              </a:pathLst>
            </a:custGeom>
            <a:blipFill>
              <a:blip r:embed="rId7">
                <a:extLst>
                  <a:ext uri="{96DAC541-7B7A-43D3-8B79-37D633B846F1}">
                    <asvg:svgBlip xmlns:asvg="http://schemas.microsoft.com/office/drawing/2016/SVG/main" r:embed="rId8"/>
                  </a:ext>
                </a:extLst>
              </a:blip>
              <a:stretch>
                <a:fillRect l="-129034" t="-239992" r="-122922"/>
              </a:stretch>
            </a:blipFill>
          </p:spPr>
          <p:txBody>
            <a:bodyPr/>
            <a:lstStyle/>
            <a:p>
              <a:endParaRPr lang="en-GB" sz="900">
                <a:solidFill>
                  <a:prstClr val="black"/>
                </a:solidFill>
                <a:latin typeface="Calibri"/>
              </a:endParaRPr>
            </a:p>
          </p:txBody>
        </p:sp>
      </p:grpSp>
      <p:grpSp>
        <p:nvGrpSpPr>
          <p:cNvPr id="7" name="Group 7"/>
          <p:cNvGrpSpPr/>
          <p:nvPr/>
        </p:nvGrpSpPr>
        <p:grpSpPr>
          <a:xfrm>
            <a:off x="173320" y="2794406"/>
            <a:ext cx="1267458" cy="1426732"/>
            <a:chOff x="0" y="0"/>
            <a:chExt cx="3379888" cy="3804618"/>
          </a:xfrm>
        </p:grpSpPr>
        <p:sp>
          <p:nvSpPr>
            <p:cNvPr id="8" name="Freeform 8"/>
            <p:cNvSpPr/>
            <p:nvPr/>
          </p:nvSpPr>
          <p:spPr>
            <a:xfrm>
              <a:off x="0" y="0"/>
              <a:ext cx="3379888" cy="2096616"/>
            </a:xfrm>
            <a:custGeom>
              <a:avLst/>
              <a:gdLst/>
              <a:ahLst/>
              <a:cxnLst/>
              <a:rect l="l" t="t" r="r" b="b"/>
              <a:pathLst>
                <a:path w="3379888" h="2096616">
                  <a:moveTo>
                    <a:pt x="0" y="0"/>
                  </a:moveTo>
                  <a:lnTo>
                    <a:pt x="3379888" y="0"/>
                  </a:lnTo>
                  <a:lnTo>
                    <a:pt x="3379888" y="2096616"/>
                  </a:lnTo>
                  <a:lnTo>
                    <a:pt x="0" y="2096616"/>
                  </a:lnTo>
                  <a:lnTo>
                    <a:pt x="0" y="0"/>
                  </a:lnTo>
                  <a:close/>
                </a:path>
              </a:pathLst>
            </a:custGeom>
            <a:blipFill>
              <a:blip r:embed="rId5">
                <a:extLst>
                  <a:ext uri="{96DAC541-7B7A-43D3-8B79-37D633B846F1}">
                    <asvg:svgBlip xmlns:asvg="http://schemas.microsoft.com/office/drawing/2016/SVG/main" r:embed="rId6"/>
                  </a:ext>
                </a:extLst>
              </a:blip>
              <a:stretch>
                <a:fillRect b="-37831"/>
              </a:stretch>
            </a:blipFill>
          </p:spPr>
          <p:txBody>
            <a:bodyPr/>
            <a:lstStyle/>
            <a:p>
              <a:endParaRPr lang="en-GB" sz="900">
                <a:solidFill>
                  <a:prstClr val="black"/>
                </a:solidFill>
                <a:latin typeface="Calibri"/>
              </a:endParaRPr>
            </a:p>
          </p:txBody>
        </p:sp>
        <p:sp>
          <p:nvSpPr>
            <p:cNvPr id="9" name="Freeform 9"/>
            <p:cNvSpPr/>
            <p:nvPr/>
          </p:nvSpPr>
          <p:spPr>
            <a:xfrm>
              <a:off x="718438" y="1909861"/>
              <a:ext cx="2140752" cy="1894756"/>
            </a:xfrm>
            <a:custGeom>
              <a:avLst/>
              <a:gdLst/>
              <a:ahLst/>
              <a:cxnLst/>
              <a:rect l="l" t="t" r="r" b="b"/>
              <a:pathLst>
                <a:path w="2140752" h="1894756">
                  <a:moveTo>
                    <a:pt x="0" y="0"/>
                  </a:moveTo>
                  <a:lnTo>
                    <a:pt x="2140752" y="0"/>
                  </a:lnTo>
                  <a:lnTo>
                    <a:pt x="2140752" y="1894757"/>
                  </a:lnTo>
                  <a:lnTo>
                    <a:pt x="0" y="1894757"/>
                  </a:lnTo>
                  <a:lnTo>
                    <a:pt x="0" y="0"/>
                  </a:lnTo>
                  <a:close/>
                </a:path>
              </a:pathLst>
            </a:custGeom>
            <a:blipFill>
              <a:blip r:embed="rId7">
                <a:extLst>
                  <a:ext uri="{96DAC541-7B7A-43D3-8B79-37D633B846F1}">
                    <asvg:svgBlip xmlns:asvg="http://schemas.microsoft.com/office/drawing/2016/SVG/main" r:embed="rId8"/>
                  </a:ext>
                </a:extLst>
              </a:blip>
              <a:stretch>
                <a:fillRect l="-129034" t="-239992" r="-122922"/>
              </a:stretch>
            </a:blipFill>
          </p:spPr>
          <p:txBody>
            <a:bodyPr/>
            <a:lstStyle/>
            <a:p>
              <a:endParaRPr lang="en-GB" sz="900">
                <a:solidFill>
                  <a:prstClr val="black"/>
                </a:solidFill>
                <a:latin typeface="Calibri"/>
              </a:endParaRPr>
            </a:p>
          </p:txBody>
        </p:sp>
      </p:grpSp>
      <p:sp>
        <p:nvSpPr>
          <p:cNvPr id="10" name="TextBox 10"/>
          <p:cNvSpPr txBox="1"/>
          <p:nvPr/>
        </p:nvSpPr>
        <p:spPr>
          <a:xfrm>
            <a:off x="2781908" y="2900489"/>
            <a:ext cx="1127653" cy="539763"/>
          </a:xfrm>
          <a:prstGeom prst="rect">
            <a:avLst/>
          </a:prstGeom>
        </p:spPr>
        <p:txBody>
          <a:bodyPr lIns="0" tIns="0" rIns="0" bIns="0" rtlCol="0" anchor="t">
            <a:spAutoFit/>
          </a:bodyPr>
          <a:lstStyle/>
          <a:p>
            <a:pPr algn="ctr">
              <a:lnSpc>
                <a:spcPts val="2205"/>
              </a:lnSpc>
            </a:pPr>
            <a:r>
              <a:rPr lang="en-US" sz="1575" b="1">
                <a:solidFill>
                  <a:srgbClr val="000000"/>
                </a:solidFill>
                <a:latin typeface="PT Sans Bold"/>
                <a:ea typeface="PT Sans Bold"/>
                <a:cs typeface="PT Sans Bold"/>
                <a:sym typeface="PT Sans Bold"/>
              </a:rPr>
              <a:t>NCP INFO EVENT</a:t>
            </a:r>
          </a:p>
        </p:txBody>
      </p:sp>
      <p:sp>
        <p:nvSpPr>
          <p:cNvPr id="11" name="TextBox 11"/>
          <p:cNvSpPr txBox="1"/>
          <p:nvPr/>
        </p:nvSpPr>
        <p:spPr>
          <a:xfrm>
            <a:off x="6627853" y="2479828"/>
            <a:ext cx="1127653" cy="821892"/>
          </a:xfrm>
          <a:prstGeom prst="rect">
            <a:avLst/>
          </a:prstGeom>
        </p:spPr>
        <p:txBody>
          <a:bodyPr lIns="0" tIns="0" rIns="0" bIns="0" rtlCol="0" anchor="t">
            <a:spAutoFit/>
          </a:bodyPr>
          <a:lstStyle/>
          <a:p>
            <a:pPr algn="ctr">
              <a:lnSpc>
                <a:spcPts val="2205"/>
              </a:lnSpc>
            </a:pPr>
            <a:r>
              <a:rPr lang="en-US" sz="1575" b="1">
                <a:solidFill>
                  <a:srgbClr val="000000"/>
                </a:solidFill>
                <a:latin typeface="PT Sans Bold"/>
                <a:ea typeface="PT Sans Bold"/>
                <a:cs typeface="PT Sans Bold"/>
                <a:sym typeface="PT Sans Bold"/>
              </a:rPr>
              <a:t>MSCA PF 2026 CALL DEADLINE</a:t>
            </a:r>
          </a:p>
        </p:txBody>
      </p:sp>
      <p:sp>
        <p:nvSpPr>
          <p:cNvPr id="12" name="TextBox 12"/>
          <p:cNvSpPr txBox="1"/>
          <p:nvPr/>
        </p:nvSpPr>
        <p:spPr>
          <a:xfrm>
            <a:off x="243223" y="2980447"/>
            <a:ext cx="1127653" cy="539763"/>
          </a:xfrm>
          <a:prstGeom prst="rect">
            <a:avLst/>
          </a:prstGeom>
        </p:spPr>
        <p:txBody>
          <a:bodyPr lIns="0" tIns="0" rIns="0" bIns="0" rtlCol="0" anchor="t">
            <a:spAutoFit/>
          </a:bodyPr>
          <a:lstStyle/>
          <a:p>
            <a:pPr algn="ctr">
              <a:lnSpc>
                <a:spcPts val="2205"/>
              </a:lnSpc>
            </a:pPr>
            <a:r>
              <a:rPr lang="en-US" sz="1575" b="1">
                <a:solidFill>
                  <a:srgbClr val="000000"/>
                </a:solidFill>
                <a:latin typeface="PT Sans Bold"/>
                <a:ea typeface="PT Sans Bold"/>
                <a:cs typeface="PT Sans Bold"/>
                <a:sym typeface="PT Sans Bold"/>
              </a:rPr>
              <a:t>INFO EMAIL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778" y="4173925"/>
            <a:ext cx="8882445" cy="910451"/>
          </a:xfrm>
          <a:custGeom>
            <a:avLst/>
            <a:gdLst/>
            <a:ahLst/>
            <a:cxnLst/>
            <a:rect l="l" t="t" r="r" b="b"/>
            <a:pathLst>
              <a:path w="17764889" h="1820901">
                <a:moveTo>
                  <a:pt x="0" y="0"/>
                </a:moveTo>
                <a:lnTo>
                  <a:pt x="17764888" y="0"/>
                </a:lnTo>
                <a:lnTo>
                  <a:pt x="17764888" y="1820902"/>
                </a:lnTo>
                <a:lnTo>
                  <a:pt x="0" y="1820902"/>
                </a:lnTo>
                <a:lnTo>
                  <a:pt x="0" y="0"/>
                </a:lnTo>
                <a:close/>
              </a:path>
            </a:pathLst>
          </a:custGeom>
          <a:blipFill>
            <a:blip r:embed="rId2"/>
            <a:stretch>
              <a:fillRect/>
            </a:stretch>
          </a:blipFill>
        </p:spPr>
        <p:txBody>
          <a:bodyPr/>
          <a:lstStyle/>
          <a:p>
            <a:endParaRPr lang="en-GB" sz="900">
              <a:solidFill>
                <a:prstClr val="black"/>
              </a:solidFill>
              <a:latin typeface="Calibri"/>
            </a:endParaRPr>
          </a:p>
        </p:txBody>
      </p:sp>
      <p:sp>
        <p:nvSpPr>
          <p:cNvPr id="3" name="Freeform 3"/>
          <p:cNvSpPr/>
          <p:nvPr/>
        </p:nvSpPr>
        <p:spPr>
          <a:xfrm>
            <a:off x="6356212" y="2116525"/>
            <a:ext cx="1599629" cy="2057400"/>
          </a:xfrm>
          <a:custGeom>
            <a:avLst/>
            <a:gdLst/>
            <a:ahLst/>
            <a:cxnLst/>
            <a:rect l="l" t="t" r="r" b="b"/>
            <a:pathLst>
              <a:path w="3199257" h="4114800">
                <a:moveTo>
                  <a:pt x="0" y="0"/>
                </a:moveTo>
                <a:lnTo>
                  <a:pt x="3199257" y="0"/>
                </a:lnTo>
                <a:lnTo>
                  <a:pt x="319925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900">
              <a:solidFill>
                <a:prstClr val="black"/>
              </a:solidFill>
              <a:latin typeface="Calibri"/>
            </a:endParaRPr>
          </a:p>
        </p:txBody>
      </p:sp>
      <p:grpSp>
        <p:nvGrpSpPr>
          <p:cNvPr id="4" name="Group 4"/>
          <p:cNvGrpSpPr/>
          <p:nvPr/>
        </p:nvGrpSpPr>
        <p:grpSpPr>
          <a:xfrm>
            <a:off x="2748486" y="2794406"/>
            <a:ext cx="1267458" cy="1426732"/>
            <a:chOff x="0" y="0"/>
            <a:chExt cx="3379888" cy="3804618"/>
          </a:xfrm>
        </p:grpSpPr>
        <p:sp>
          <p:nvSpPr>
            <p:cNvPr id="5" name="Freeform 5"/>
            <p:cNvSpPr/>
            <p:nvPr/>
          </p:nvSpPr>
          <p:spPr>
            <a:xfrm>
              <a:off x="0" y="0"/>
              <a:ext cx="3379888" cy="2096616"/>
            </a:xfrm>
            <a:custGeom>
              <a:avLst/>
              <a:gdLst/>
              <a:ahLst/>
              <a:cxnLst/>
              <a:rect l="l" t="t" r="r" b="b"/>
              <a:pathLst>
                <a:path w="3379888" h="2096616">
                  <a:moveTo>
                    <a:pt x="0" y="0"/>
                  </a:moveTo>
                  <a:lnTo>
                    <a:pt x="3379888" y="0"/>
                  </a:lnTo>
                  <a:lnTo>
                    <a:pt x="3379888" y="2096616"/>
                  </a:lnTo>
                  <a:lnTo>
                    <a:pt x="0" y="2096616"/>
                  </a:lnTo>
                  <a:lnTo>
                    <a:pt x="0" y="0"/>
                  </a:lnTo>
                  <a:close/>
                </a:path>
              </a:pathLst>
            </a:custGeom>
            <a:blipFill>
              <a:blip r:embed="rId5">
                <a:extLst>
                  <a:ext uri="{96DAC541-7B7A-43D3-8B79-37D633B846F1}">
                    <asvg:svgBlip xmlns:asvg="http://schemas.microsoft.com/office/drawing/2016/SVG/main" r:embed="rId6"/>
                  </a:ext>
                </a:extLst>
              </a:blip>
              <a:stretch>
                <a:fillRect b="-37831"/>
              </a:stretch>
            </a:blipFill>
          </p:spPr>
          <p:txBody>
            <a:bodyPr/>
            <a:lstStyle/>
            <a:p>
              <a:endParaRPr lang="en-GB" sz="900">
                <a:solidFill>
                  <a:prstClr val="black"/>
                </a:solidFill>
                <a:latin typeface="Calibri"/>
              </a:endParaRPr>
            </a:p>
          </p:txBody>
        </p:sp>
        <p:sp>
          <p:nvSpPr>
            <p:cNvPr id="6" name="Freeform 6"/>
            <p:cNvSpPr/>
            <p:nvPr/>
          </p:nvSpPr>
          <p:spPr>
            <a:xfrm>
              <a:off x="718438" y="1909861"/>
              <a:ext cx="2140752" cy="1894756"/>
            </a:xfrm>
            <a:custGeom>
              <a:avLst/>
              <a:gdLst/>
              <a:ahLst/>
              <a:cxnLst/>
              <a:rect l="l" t="t" r="r" b="b"/>
              <a:pathLst>
                <a:path w="2140752" h="1894756">
                  <a:moveTo>
                    <a:pt x="0" y="0"/>
                  </a:moveTo>
                  <a:lnTo>
                    <a:pt x="2140752" y="0"/>
                  </a:lnTo>
                  <a:lnTo>
                    <a:pt x="2140752" y="1894757"/>
                  </a:lnTo>
                  <a:lnTo>
                    <a:pt x="0" y="1894757"/>
                  </a:lnTo>
                  <a:lnTo>
                    <a:pt x="0" y="0"/>
                  </a:lnTo>
                  <a:close/>
                </a:path>
              </a:pathLst>
            </a:custGeom>
            <a:blipFill>
              <a:blip r:embed="rId7">
                <a:extLst>
                  <a:ext uri="{96DAC541-7B7A-43D3-8B79-37D633B846F1}">
                    <asvg:svgBlip xmlns:asvg="http://schemas.microsoft.com/office/drawing/2016/SVG/main" r:embed="rId8"/>
                  </a:ext>
                </a:extLst>
              </a:blip>
              <a:stretch>
                <a:fillRect l="-129034" t="-239992" r="-122922"/>
              </a:stretch>
            </a:blipFill>
          </p:spPr>
          <p:txBody>
            <a:bodyPr/>
            <a:lstStyle/>
            <a:p>
              <a:endParaRPr lang="en-GB" sz="900">
                <a:solidFill>
                  <a:prstClr val="black"/>
                </a:solidFill>
                <a:latin typeface="Calibri"/>
              </a:endParaRPr>
            </a:p>
          </p:txBody>
        </p:sp>
      </p:grpSp>
      <p:grpSp>
        <p:nvGrpSpPr>
          <p:cNvPr id="7" name="Group 7"/>
          <p:cNvGrpSpPr/>
          <p:nvPr/>
        </p:nvGrpSpPr>
        <p:grpSpPr>
          <a:xfrm>
            <a:off x="173320" y="2794406"/>
            <a:ext cx="1267458" cy="1426732"/>
            <a:chOff x="0" y="0"/>
            <a:chExt cx="3379888" cy="3804618"/>
          </a:xfrm>
        </p:grpSpPr>
        <p:sp>
          <p:nvSpPr>
            <p:cNvPr id="8" name="Freeform 8"/>
            <p:cNvSpPr/>
            <p:nvPr/>
          </p:nvSpPr>
          <p:spPr>
            <a:xfrm>
              <a:off x="0" y="0"/>
              <a:ext cx="3379888" cy="2096616"/>
            </a:xfrm>
            <a:custGeom>
              <a:avLst/>
              <a:gdLst/>
              <a:ahLst/>
              <a:cxnLst/>
              <a:rect l="l" t="t" r="r" b="b"/>
              <a:pathLst>
                <a:path w="3379888" h="2096616">
                  <a:moveTo>
                    <a:pt x="0" y="0"/>
                  </a:moveTo>
                  <a:lnTo>
                    <a:pt x="3379888" y="0"/>
                  </a:lnTo>
                  <a:lnTo>
                    <a:pt x="3379888" y="2096616"/>
                  </a:lnTo>
                  <a:lnTo>
                    <a:pt x="0" y="2096616"/>
                  </a:lnTo>
                  <a:lnTo>
                    <a:pt x="0" y="0"/>
                  </a:lnTo>
                  <a:close/>
                </a:path>
              </a:pathLst>
            </a:custGeom>
            <a:blipFill>
              <a:blip r:embed="rId5">
                <a:extLst>
                  <a:ext uri="{96DAC541-7B7A-43D3-8B79-37D633B846F1}">
                    <asvg:svgBlip xmlns:asvg="http://schemas.microsoft.com/office/drawing/2016/SVG/main" r:embed="rId6"/>
                  </a:ext>
                </a:extLst>
              </a:blip>
              <a:stretch>
                <a:fillRect b="-37831"/>
              </a:stretch>
            </a:blipFill>
          </p:spPr>
          <p:txBody>
            <a:bodyPr/>
            <a:lstStyle/>
            <a:p>
              <a:endParaRPr lang="en-GB" sz="900">
                <a:solidFill>
                  <a:prstClr val="black"/>
                </a:solidFill>
                <a:latin typeface="Calibri"/>
              </a:endParaRPr>
            </a:p>
          </p:txBody>
        </p:sp>
        <p:sp>
          <p:nvSpPr>
            <p:cNvPr id="9" name="Freeform 9"/>
            <p:cNvSpPr/>
            <p:nvPr/>
          </p:nvSpPr>
          <p:spPr>
            <a:xfrm>
              <a:off x="718438" y="1909861"/>
              <a:ext cx="2140752" cy="1894756"/>
            </a:xfrm>
            <a:custGeom>
              <a:avLst/>
              <a:gdLst/>
              <a:ahLst/>
              <a:cxnLst/>
              <a:rect l="l" t="t" r="r" b="b"/>
              <a:pathLst>
                <a:path w="2140752" h="1894756">
                  <a:moveTo>
                    <a:pt x="0" y="0"/>
                  </a:moveTo>
                  <a:lnTo>
                    <a:pt x="2140752" y="0"/>
                  </a:lnTo>
                  <a:lnTo>
                    <a:pt x="2140752" y="1894757"/>
                  </a:lnTo>
                  <a:lnTo>
                    <a:pt x="0" y="1894757"/>
                  </a:lnTo>
                  <a:lnTo>
                    <a:pt x="0" y="0"/>
                  </a:lnTo>
                  <a:close/>
                </a:path>
              </a:pathLst>
            </a:custGeom>
            <a:blipFill>
              <a:blip r:embed="rId7">
                <a:extLst>
                  <a:ext uri="{96DAC541-7B7A-43D3-8B79-37D633B846F1}">
                    <asvg:svgBlip xmlns:asvg="http://schemas.microsoft.com/office/drawing/2016/SVG/main" r:embed="rId8"/>
                  </a:ext>
                </a:extLst>
              </a:blip>
              <a:stretch>
                <a:fillRect l="-129034" t="-239992" r="-122922"/>
              </a:stretch>
            </a:blipFill>
          </p:spPr>
          <p:txBody>
            <a:bodyPr/>
            <a:lstStyle/>
            <a:p>
              <a:endParaRPr lang="en-GB" sz="900">
                <a:solidFill>
                  <a:prstClr val="black"/>
                </a:solidFill>
                <a:latin typeface="Calibri"/>
              </a:endParaRPr>
            </a:p>
          </p:txBody>
        </p:sp>
      </p:grpSp>
      <p:sp>
        <p:nvSpPr>
          <p:cNvPr id="10" name="Freeform 10"/>
          <p:cNvSpPr/>
          <p:nvPr/>
        </p:nvSpPr>
        <p:spPr>
          <a:xfrm>
            <a:off x="1279578" y="1268841"/>
            <a:ext cx="1433165" cy="930372"/>
          </a:xfrm>
          <a:custGeom>
            <a:avLst/>
            <a:gdLst/>
            <a:ahLst/>
            <a:cxnLst/>
            <a:rect l="l" t="t" r="r" b="b"/>
            <a:pathLst>
              <a:path w="2866329" h="1860743">
                <a:moveTo>
                  <a:pt x="0" y="0"/>
                </a:moveTo>
                <a:lnTo>
                  <a:pt x="2866329" y="0"/>
                </a:lnTo>
                <a:lnTo>
                  <a:pt x="2866329" y="1860743"/>
                </a:lnTo>
                <a:lnTo>
                  <a:pt x="0" y="1860743"/>
                </a:lnTo>
                <a:lnTo>
                  <a:pt x="0" y="0"/>
                </a:lnTo>
                <a:close/>
              </a:path>
            </a:pathLst>
          </a:custGeom>
          <a:blipFill>
            <a:blip r:embed="rId7">
              <a:extLst>
                <a:ext uri="{96DAC541-7B7A-43D3-8B79-37D633B846F1}">
                  <asvg:svgBlip xmlns:asvg="http://schemas.microsoft.com/office/drawing/2016/SVG/main" r:embed="rId8"/>
                </a:ext>
              </a:extLst>
            </a:blip>
            <a:stretch>
              <a:fillRect r="-2239" b="-34655"/>
            </a:stretch>
          </a:blipFill>
        </p:spPr>
        <p:txBody>
          <a:bodyPr/>
          <a:lstStyle/>
          <a:p>
            <a:endParaRPr lang="en-GB" sz="900">
              <a:solidFill>
                <a:prstClr val="black"/>
              </a:solidFill>
              <a:latin typeface="Calibri"/>
            </a:endParaRPr>
          </a:p>
        </p:txBody>
      </p:sp>
      <p:sp>
        <p:nvSpPr>
          <p:cNvPr id="11" name="Freeform 11"/>
          <p:cNvSpPr/>
          <p:nvPr/>
        </p:nvSpPr>
        <p:spPr>
          <a:xfrm>
            <a:off x="1910584" y="2151587"/>
            <a:ext cx="190202" cy="2055264"/>
          </a:xfrm>
          <a:custGeom>
            <a:avLst/>
            <a:gdLst/>
            <a:ahLst/>
            <a:cxnLst/>
            <a:rect l="l" t="t" r="r" b="b"/>
            <a:pathLst>
              <a:path w="380404" h="4110527">
                <a:moveTo>
                  <a:pt x="0" y="0"/>
                </a:moveTo>
                <a:lnTo>
                  <a:pt x="380404" y="0"/>
                </a:lnTo>
                <a:lnTo>
                  <a:pt x="380404" y="4110526"/>
                </a:lnTo>
                <a:lnTo>
                  <a:pt x="0" y="4110526"/>
                </a:lnTo>
                <a:lnTo>
                  <a:pt x="0" y="0"/>
                </a:lnTo>
                <a:close/>
              </a:path>
            </a:pathLst>
          </a:custGeom>
          <a:blipFill>
            <a:blip r:embed="rId3">
              <a:extLst>
                <a:ext uri="{96DAC541-7B7A-43D3-8B79-37D633B846F1}">
                  <asvg:svgBlip xmlns:asvg="http://schemas.microsoft.com/office/drawing/2016/SVG/main" r:embed="rId4"/>
                </a:ext>
              </a:extLst>
            </a:blip>
            <a:stretch>
              <a:fillRect t="-27372" r="-970107"/>
            </a:stretch>
          </a:blipFill>
        </p:spPr>
        <p:txBody>
          <a:bodyPr/>
          <a:lstStyle/>
          <a:p>
            <a:endParaRPr lang="en-GB" sz="900">
              <a:solidFill>
                <a:prstClr val="black"/>
              </a:solidFill>
              <a:latin typeface="Calibri"/>
            </a:endParaRPr>
          </a:p>
        </p:txBody>
      </p:sp>
      <p:sp>
        <p:nvSpPr>
          <p:cNvPr id="12" name="TextBox 12"/>
          <p:cNvSpPr txBox="1"/>
          <p:nvPr/>
        </p:nvSpPr>
        <p:spPr>
          <a:xfrm>
            <a:off x="2781908" y="2900489"/>
            <a:ext cx="1127653" cy="539763"/>
          </a:xfrm>
          <a:prstGeom prst="rect">
            <a:avLst/>
          </a:prstGeom>
        </p:spPr>
        <p:txBody>
          <a:bodyPr lIns="0" tIns="0" rIns="0" bIns="0" rtlCol="0" anchor="t">
            <a:spAutoFit/>
          </a:bodyPr>
          <a:lstStyle/>
          <a:p>
            <a:pPr algn="ctr">
              <a:lnSpc>
                <a:spcPts val="2205"/>
              </a:lnSpc>
            </a:pPr>
            <a:r>
              <a:rPr lang="en-US" sz="1575" b="1">
                <a:solidFill>
                  <a:srgbClr val="000000"/>
                </a:solidFill>
                <a:latin typeface="PT Sans Bold"/>
                <a:ea typeface="PT Sans Bold"/>
                <a:cs typeface="PT Sans Bold"/>
                <a:sym typeface="PT Sans Bold"/>
              </a:rPr>
              <a:t>NCP INFO EVENT</a:t>
            </a:r>
          </a:p>
        </p:txBody>
      </p:sp>
      <p:sp>
        <p:nvSpPr>
          <p:cNvPr id="13" name="TextBox 13"/>
          <p:cNvSpPr txBox="1"/>
          <p:nvPr/>
        </p:nvSpPr>
        <p:spPr>
          <a:xfrm>
            <a:off x="6627853" y="2479828"/>
            <a:ext cx="1127653" cy="821892"/>
          </a:xfrm>
          <a:prstGeom prst="rect">
            <a:avLst/>
          </a:prstGeom>
        </p:spPr>
        <p:txBody>
          <a:bodyPr lIns="0" tIns="0" rIns="0" bIns="0" rtlCol="0" anchor="t">
            <a:spAutoFit/>
          </a:bodyPr>
          <a:lstStyle/>
          <a:p>
            <a:pPr algn="ctr">
              <a:lnSpc>
                <a:spcPts val="2205"/>
              </a:lnSpc>
            </a:pPr>
            <a:r>
              <a:rPr lang="en-US" sz="1575" b="1">
                <a:solidFill>
                  <a:srgbClr val="000000"/>
                </a:solidFill>
                <a:latin typeface="PT Sans Bold"/>
                <a:ea typeface="PT Sans Bold"/>
                <a:cs typeface="PT Sans Bold"/>
                <a:sym typeface="PT Sans Bold"/>
              </a:rPr>
              <a:t>MSCA PF 2026 CALL DEADLINE</a:t>
            </a:r>
          </a:p>
        </p:txBody>
      </p:sp>
      <p:sp>
        <p:nvSpPr>
          <p:cNvPr id="14" name="TextBox 14"/>
          <p:cNvSpPr txBox="1"/>
          <p:nvPr/>
        </p:nvSpPr>
        <p:spPr>
          <a:xfrm>
            <a:off x="243223" y="2980447"/>
            <a:ext cx="1127653" cy="539763"/>
          </a:xfrm>
          <a:prstGeom prst="rect">
            <a:avLst/>
          </a:prstGeom>
        </p:spPr>
        <p:txBody>
          <a:bodyPr lIns="0" tIns="0" rIns="0" bIns="0" rtlCol="0" anchor="t">
            <a:spAutoFit/>
          </a:bodyPr>
          <a:lstStyle/>
          <a:p>
            <a:pPr algn="ctr">
              <a:lnSpc>
                <a:spcPts val="2205"/>
              </a:lnSpc>
            </a:pPr>
            <a:r>
              <a:rPr lang="en-US" sz="1575" b="1">
                <a:solidFill>
                  <a:srgbClr val="000000"/>
                </a:solidFill>
                <a:latin typeface="PT Sans Bold"/>
                <a:ea typeface="PT Sans Bold"/>
                <a:cs typeface="PT Sans Bold"/>
                <a:sym typeface="PT Sans Bold"/>
              </a:rPr>
              <a:t>INFO EMAIL</a:t>
            </a:r>
          </a:p>
        </p:txBody>
      </p:sp>
      <p:sp>
        <p:nvSpPr>
          <p:cNvPr id="15" name="TextBox 15"/>
          <p:cNvSpPr txBox="1"/>
          <p:nvPr/>
        </p:nvSpPr>
        <p:spPr>
          <a:xfrm>
            <a:off x="1432334" y="1306941"/>
            <a:ext cx="1127653" cy="751360"/>
          </a:xfrm>
          <a:prstGeom prst="rect">
            <a:avLst/>
          </a:prstGeom>
        </p:spPr>
        <p:txBody>
          <a:bodyPr lIns="0" tIns="0" rIns="0" bIns="0" rtlCol="0" anchor="t">
            <a:spAutoFit/>
          </a:bodyPr>
          <a:lstStyle/>
          <a:p>
            <a:pPr algn="ctr">
              <a:lnSpc>
                <a:spcPts val="1968"/>
              </a:lnSpc>
            </a:pPr>
            <a:r>
              <a:rPr lang="en-US" sz="1575" b="1">
                <a:solidFill>
                  <a:srgbClr val="000000"/>
                </a:solidFill>
                <a:latin typeface="PT Sans Bold"/>
                <a:ea typeface="PT Sans Bold"/>
                <a:cs typeface="PT Sans Bold"/>
                <a:sym typeface="PT Sans Bold"/>
              </a:rPr>
              <a:t>DIY CONCEPT REVIEW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0778" y="702538"/>
            <a:ext cx="8882445" cy="4381838"/>
            <a:chOff x="0" y="0"/>
            <a:chExt cx="23686518" cy="11684901"/>
          </a:xfrm>
        </p:grpSpPr>
        <p:sp>
          <p:nvSpPr>
            <p:cNvPr id="3" name="Freeform 3"/>
            <p:cNvSpPr/>
            <p:nvPr/>
          </p:nvSpPr>
          <p:spPr>
            <a:xfrm>
              <a:off x="0" y="9257033"/>
              <a:ext cx="23686518" cy="2427868"/>
            </a:xfrm>
            <a:custGeom>
              <a:avLst/>
              <a:gdLst/>
              <a:ahLst/>
              <a:cxnLst/>
              <a:rect l="l" t="t" r="r" b="b"/>
              <a:pathLst>
                <a:path w="23686518" h="2427868">
                  <a:moveTo>
                    <a:pt x="0" y="0"/>
                  </a:moveTo>
                  <a:lnTo>
                    <a:pt x="23686518" y="0"/>
                  </a:lnTo>
                  <a:lnTo>
                    <a:pt x="23686518" y="2427868"/>
                  </a:lnTo>
                  <a:lnTo>
                    <a:pt x="0" y="2427868"/>
                  </a:lnTo>
                  <a:lnTo>
                    <a:pt x="0" y="0"/>
                  </a:lnTo>
                  <a:close/>
                </a:path>
              </a:pathLst>
            </a:custGeom>
            <a:blipFill>
              <a:blip r:embed="rId2"/>
              <a:stretch>
                <a:fillRect/>
              </a:stretch>
            </a:blipFill>
          </p:spPr>
          <p:txBody>
            <a:bodyPr/>
            <a:lstStyle/>
            <a:p>
              <a:endParaRPr lang="en-GB" sz="900">
                <a:solidFill>
                  <a:prstClr val="black"/>
                </a:solidFill>
                <a:latin typeface="Calibri"/>
              </a:endParaRPr>
            </a:p>
          </p:txBody>
        </p:sp>
        <p:sp>
          <p:nvSpPr>
            <p:cNvPr id="4" name="Freeform 4"/>
            <p:cNvSpPr/>
            <p:nvPr/>
          </p:nvSpPr>
          <p:spPr>
            <a:xfrm>
              <a:off x="16601158" y="3770633"/>
              <a:ext cx="4265676" cy="5486400"/>
            </a:xfrm>
            <a:custGeom>
              <a:avLst/>
              <a:gdLst/>
              <a:ahLst/>
              <a:cxnLst/>
              <a:rect l="l" t="t" r="r" b="b"/>
              <a:pathLst>
                <a:path w="4265676" h="5486400">
                  <a:moveTo>
                    <a:pt x="0" y="0"/>
                  </a:moveTo>
                  <a:lnTo>
                    <a:pt x="4265676" y="0"/>
                  </a:lnTo>
                  <a:lnTo>
                    <a:pt x="4265676" y="5486400"/>
                  </a:lnTo>
                  <a:lnTo>
                    <a:pt x="0" y="5486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900">
                <a:solidFill>
                  <a:prstClr val="black"/>
                </a:solidFill>
                <a:latin typeface="Calibri"/>
              </a:endParaRPr>
            </a:p>
          </p:txBody>
        </p:sp>
        <p:sp>
          <p:nvSpPr>
            <p:cNvPr id="5" name="Freeform 5"/>
            <p:cNvSpPr/>
            <p:nvPr/>
          </p:nvSpPr>
          <p:spPr>
            <a:xfrm>
              <a:off x="6980556" y="5578316"/>
              <a:ext cx="3379888" cy="2096616"/>
            </a:xfrm>
            <a:custGeom>
              <a:avLst/>
              <a:gdLst/>
              <a:ahLst/>
              <a:cxnLst/>
              <a:rect l="l" t="t" r="r" b="b"/>
              <a:pathLst>
                <a:path w="3379888" h="2096616">
                  <a:moveTo>
                    <a:pt x="0" y="0"/>
                  </a:moveTo>
                  <a:lnTo>
                    <a:pt x="3379887" y="0"/>
                  </a:lnTo>
                  <a:lnTo>
                    <a:pt x="3379887" y="2096616"/>
                  </a:lnTo>
                  <a:lnTo>
                    <a:pt x="0" y="2096616"/>
                  </a:lnTo>
                  <a:lnTo>
                    <a:pt x="0" y="0"/>
                  </a:lnTo>
                  <a:close/>
                </a:path>
              </a:pathLst>
            </a:custGeom>
            <a:blipFill>
              <a:blip r:embed="rId5">
                <a:extLst>
                  <a:ext uri="{96DAC541-7B7A-43D3-8B79-37D633B846F1}">
                    <asvg:svgBlip xmlns:asvg="http://schemas.microsoft.com/office/drawing/2016/SVG/main" r:embed="rId6"/>
                  </a:ext>
                </a:extLst>
              </a:blip>
              <a:stretch>
                <a:fillRect b="-37831"/>
              </a:stretch>
            </a:blipFill>
          </p:spPr>
          <p:txBody>
            <a:bodyPr/>
            <a:lstStyle/>
            <a:p>
              <a:endParaRPr lang="en-GB" sz="900">
                <a:solidFill>
                  <a:prstClr val="black"/>
                </a:solidFill>
                <a:latin typeface="Calibri"/>
              </a:endParaRPr>
            </a:p>
          </p:txBody>
        </p:sp>
        <p:sp>
          <p:nvSpPr>
            <p:cNvPr id="6" name="Freeform 6"/>
            <p:cNvSpPr/>
            <p:nvPr/>
          </p:nvSpPr>
          <p:spPr>
            <a:xfrm>
              <a:off x="7698994" y="7488178"/>
              <a:ext cx="2140752" cy="1894756"/>
            </a:xfrm>
            <a:custGeom>
              <a:avLst/>
              <a:gdLst/>
              <a:ahLst/>
              <a:cxnLst/>
              <a:rect l="l" t="t" r="r" b="b"/>
              <a:pathLst>
                <a:path w="2140752" h="1894756">
                  <a:moveTo>
                    <a:pt x="0" y="0"/>
                  </a:moveTo>
                  <a:lnTo>
                    <a:pt x="2140752" y="0"/>
                  </a:lnTo>
                  <a:lnTo>
                    <a:pt x="2140752" y="1894756"/>
                  </a:lnTo>
                  <a:lnTo>
                    <a:pt x="0" y="1894756"/>
                  </a:lnTo>
                  <a:lnTo>
                    <a:pt x="0" y="0"/>
                  </a:lnTo>
                  <a:close/>
                </a:path>
              </a:pathLst>
            </a:custGeom>
            <a:blipFill>
              <a:blip r:embed="rId7">
                <a:extLst>
                  <a:ext uri="{96DAC541-7B7A-43D3-8B79-37D633B846F1}">
                    <asvg:svgBlip xmlns:asvg="http://schemas.microsoft.com/office/drawing/2016/SVG/main" r:embed="rId8"/>
                  </a:ext>
                </a:extLst>
              </a:blip>
              <a:stretch>
                <a:fillRect l="-129034" t="-239992" r="-122922"/>
              </a:stretch>
            </a:blipFill>
          </p:spPr>
          <p:txBody>
            <a:bodyPr/>
            <a:lstStyle/>
            <a:p>
              <a:endParaRPr lang="en-GB" sz="900">
                <a:solidFill>
                  <a:prstClr val="black"/>
                </a:solidFill>
                <a:latin typeface="Calibri"/>
              </a:endParaRPr>
            </a:p>
          </p:txBody>
        </p:sp>
        <p:sp>
          <p:nvSpPr>
            <p:cNvPr id="7" name="Freeform 7"/>
            <p:cNvSpPr/>
            <p:nvPr/>
          </p:nvSpPr>
          <p:spPr>
            <a:xfrm>
              <a:off x="113446" y="5578316"/>
              <a:ext cx="3379888" cy="2096616"/>
            </a:xfrm>
            <a:custGeom>
              <a:avLst/>
              <a:gdLst/>
              <a:ahLst/>
              <a:cxnLst/>
              <a:rect l="l" t="t" r="r" b="b"/>
              <a:pathLst>
                <a:path w="3379888" h="2096616">
                  <a:moveTo>
                    <a:pt x="0" y="0"/>
                  </a:moveTo>
                  <a:lnTo>
                    <a:pt x="3379888" y="0"/>
                  </a:lnTo>
                  <a:lnTo>
                    <a:pt x="3379888" y="2096616"/>
                  </a:lnTo>
                  <a:lnTo>
                    <a:pt x="0" y="2096616"/>
                  </a:lnTo>
                  <a:lnTo>
                    <a:pt x="0" y="0"/>
                  </a:lnTo>
                  <a:close/>
                </a:path>
              </a:pathLst>
            </a:custGeom>
            <a:blipFill>
              <a:blip r:embed="rId5">
                <a:extLst>
                  <a:ext uri="{96DAC541-7B7A-43D3-8B79-37D633B846F1}">
                    <asvg:svgBlip xmlns:asvg="http://schemas.microsoft.com/office/drawing/2016/SVG/main" r:embed="rId6"/>
                  </a:ext>
                </a:extLst>
              </a:blip>
              <a:stretch>
                <a:fillRect b="-37831"/>
              </a:stretch>
            </a:blipFill>
          </p:spPr>
          <p:txBody>
            <a:bodyPr/>
            <a:lstStyle/>
            <a:p>
              <a:endParaRPr lang="en-GB" sz="900">
                <a:solidFill>
                  <a:prstClr val="black"/>
                </a:solidFill>
                <a:latin typeface="Calibri"/>
              </a:endParaRPr>
            </a:p>
          </p:txBody>
        </p:sp>
        <p:sp>
          <p:nvSpPr>
            <p:cNvPr id="8" name="Freeform 8"/>
            <p:cNvSpPr/>
            <p:nvPr/>
          </p:nvSpPr>
          <p:spPr>
            <a:xfrm>
              <a:off x="831884" y="7488178"/>
              <a:ext cx="2140752" cy="1894756"/>
            </a:xfrm>
            <a:custGeom>
              <a:avLst/>
              <a:gdLst/>
              <a:ahLst/>
              <a:cxnLst/>
              <a:rect l="l" t="t" r="r" b="b"/>
              <a:pathLst>
                <a:path w="2140752" h="1894756">
                  <a:moveTo>
                    <a:pt x="0" y="0"/>
                  </a:moveTo>
                  <a:lnTo>
                    <a:pt x="2140752" y="0"/>
                  </a:lnTo>
                  <a:lnTo>
                    <a:pt x="2140752" y="1894756"/>
                  </a:lnTo>
                  <a:lnTo>
                    <a:pt x="0" y="1894756"/>
                  </a:lnTo>
                  <a:lnTo>
                    <a:pt x="0" y="0"/>
                  </a:lnTo>
                  <a:close/>
                </a:path>
              </a:pathLst>
            </a:custGeom>
            <a:blipFill>
              <a:blip r:embed="rId7">
                <a:extLst>
                  <a:ext uri="{96DAC541-7B7A-43D3-8B79-37D633B846F1}">
                    <asvg:svgBlip xmlns:asvg="http://schemas.microsoft.com/office/drawing/2016/SVG/main" r:embed="rId8"/>
                  </a:ext>
                </a:extLst>
              </a:blip>
              <a:stretch>
                <a:fillRect l="-129034" t="-239992" r="-122922"/>
              </a:stretch>
            </a:blipFill>
          </p:spPr>
          <p:txBody>
            <a:bodyPr/>
            <a:lstStyle/>
            <a:p>
              <a:endParaRPr lang="en-GB" sz="900">
                <a:solidFill>
                  <a:prstClr val="black"/>
                </a:solidFill>
                <a:latin typeface="Calibri"/>
              </a:endParaRPr>
            </a:p>
          </p:txBody>
        </p:sp>
        <p:sp>
          <p:nvSpPr>
            <p:cNvPr id="9" name="Freeform 9"/>
            <p:cNvSpPr/>
            <p:nvPr/>
          </p:nvSpPr>
          <p:spPr>
            <a:xfrm>
              <a:off x="3063467" y="1510142"/>
              <a:ext cx="3821771" cy="2480990"/>
            </a:xfrm>
            <a:custGeom>
              <a:avLst/>
              <a:gdLst/>
              <a:ahLst/>
              <a:cxnLst/>
              <a:rect l="l" t="t" r="r" b="b"/>
              <a:pathLst>
                <a:path w="3821771" h="2480990">
                  <a:moveTo>
                    <a:pt x="0" y="0"/>
                  </a:moveTo>
                  <a:lnTo>
                    <a:pt x="3821772" y="0"/>
                  </a:lnTo>
                  <a:lnTo>
                    <a:pt x="3821772" y="2480990"/>
                  </a:lnTo>
                  <a:lnTo>
                    <a:pt x="0" y="2480990"/>
                  </a:lnTo>
                  <a:lnTo>
                    <a:pt x="0" y="0"/>
                  </a:lnTo>
                  <a:close/>
                </a:path>
              </a:pathLst>
            </a:custGeom>
            <a:blipFill>
              <a:blip r:embed="rId7">
                <a:extLst>
                  <a:ext uri="{96DAC541-7B7A-43D3-8B79-37D633B846F1}">
                    <asvg:svgBlip xmlns:asvg="http://schemas.microsoft.com/office/drawing/2016/SVG/main" r:embed="rId8"/>
                  </a:ext>
                </a:extLst>
              </a:blip>
              <a:stretch>
                <a:fillRect r="-2239" b="-34655"/>
              </a:stretch>
            </a:blipFill>
          </p:spPr>
          <p:txBody>
            <a:bodyPr/>
            <a:lstStyle/>
            <a:p>
              <a:endParaRPr lang="en-GB" sz="900">
                <a:solidFill>
                  <a:prstClr val="black"/>
                </a:solidFill>
                <a:latin typeface="Calibri"/>
              </a:endParaRPr>
            </a:p>
          </p:txBody>
        </p:sp>
        <p:sp>
          <p:nvSpPr>
            <p:cNvPr id="10" name="Freeform 10"/>
            <p:cNvSpPr/>
            <p:nvPr/>
          </p:nvSpPr>
          <p:spPr>
            <a:xfrm>
              <a:off x="9033158" y="0"/>
              <a:ext cx="3907354" cy="2483066"/>
            </a:xfrm>
            <a:custGeom>
              <a:avLst/>
              <a:gdLst/>
              <a:ahLst/>
              <a:cxnLst/>
              <a:rect l="l" t="t" r="r" b="b"/>
              <a:pathLst>
                <a:path w="3907354" h="2483066">
                  <a:moveTo>
                    <a:pt x="0" y="0"/>
                  </a:moveTo>
                  <a:lnTo>
                    <a:pt x="3907354" y="0"/>
                  </a:lnTo>
                  <a:lnTo>
                    <a:pt x="3907354" y="2483066"/>
                  </a:lnTo>
                  <a:lnTo>
                    <a:pt x="0" y="2483066"/>
                  </a:lnTo>
                  <a:lnTo>
                    <a:pt x="0" y="0"/>
                  </a:lnTo>
                  <a:close/>
                </a:path>
              </a:pathLst>
            </a:custGeom>
            <a:blipFill>
              <a:blip r:embed="rId9">
                <a:extLst>
                  <a:ext uri="{96DAC541-7B7A-43D3-8B79-37D633B846F1}">
                    <asvg:svgBlip xmlns:asvg="http://schemas.microsoft.com/office/drawing/2016/SVG/main" r:embed="rId10"/>
                  </a:ext>
                </a:extLst>
              </a:blip>
              <a:stretch>
                <a:fillRect b="-34542"/>
              </a:stretch>
            </a:blipFill>
          </p:spPr>
          <p:txBody>
            <a:bodyPr/>
            <a:lstStyle/>
            <a:p>
              <a:endParaRPr lang="en-GB" sz="900">
                <a:solidFill>
                  <a:prstClr val="black"/>
                </a:solidFill>
                <a:latin typeface="Calibri"/>
              </a:endParaRPr>
            </a:p>
          </p:txBody>
        </p:sp>
        <p:sp>
          <p:nvSpPr>
            <p:cNvPr id="11" name="Freeform 11"/>
            <p:cNvSpPr/>
            <p:nvPr/>
          </p:nvSpPr>
          <p:spPr>
            <a:xfrm>
              <a:off x="4746150" y="3864132"/>
              <a:ext cx="507206" cy="5480702"/>
            </a:xfrm>
            <a:custGeom>
              <a:avLst/>
              <a:gdLst/>
              <a:ahLst/>
              <a:cxnLst/>
              <a:rect l="l" t="t" r="r" b="b"/>
              <a:pathLst>
                <a:path w="507206" h="5480702">
                  <a:moveTo>
                    <a:pt x="0" y="0"/>
                  </a:moveTo>
                  <a:lnTo>
                    <a:pt x="507206" y="0"/>
                  </a:lnTo>
                  <a:lnTo>
                    <a:pt x="507206" y="5480702"/>
                  </a:lnTo>
                  <a:lnTo>
                    <a:pt x="0" y="5480702"/>
                  </a:lnTo>
                  <a:lnTo>
                    <a:pt x="0" y="0"/>
                  </a:lnTo>
                  <a:close/>
                </a:path>
              </a:pathLst>
            </a:custGeom>
            <a:blipFill>
              <a:blip r:embed="rId3">
                <a:extLst>
                  <a:ext uri="{96DAC541-7B7A-43D3-8B79-37D633B846F1}">
                    <asvg:svgBlip xmlns:asvg="http://schemas.microsoft.com/office/drawing/2016/SVG/main" r:embed="rId4"/>
                  </a:ext>
                </a:extLst>
              </a:blip>
              <a:stretch>
                <a:fillRect t="-27372" r="-970107"/>
              </a:stretch>
            </a:blipFill>
          </p:spPr>
          <p:txBody>
            <a:bodyPr/>
            <a:lstStyle/>
            <a:p>
              <a:endParaRPr lang="en-GB" sz="900">
                <a:solidFill>
                  <a:prstClr val="black"/>
                </a:solidFill>
                <a:latin typeface="Calibri"/>
              </a:endParaRPr>
            </a:p>
          </p:txBody>
        </p:sp>
        <p:sp>
          <p:nvSpPr>
            <p:cNvPr id="12" name="Freeform 12"/>
            <p:cNvSpPr/>
            <p:nvPr/>
          </p:nvSpPr>
          <p:spPr>
            <a:xfrm>
              <a:off x="10673654" y="2483066"/>
              <a:ext cx="626362" cy="6768269"/>
            </a:xfrm>
            <a:custGeom>
              <a:avLst/>
              <a:gdLst/>
              <a:ahLst/>
              <a:cxnLst/>
              <a:rect l="l" t="t" r="r" b="b"/>
              <a:pathLst>
                <a:path w="626362" h="6768269">
                  <a:moveTo>
                    <a:pt x="0" y="0"/>
                  </a:moveTo>
                  <a:lnTo>
                    <a:pt x="626362" y="0"/>
                  </a:lnTo>
                  <a:lnTo>
                    <a:pt x="626362" y="6768269"/>
                  </a:lnTo>
                  <a:lnTo>
                    <a:pt x="0" y="6768269"/>
                  </a:lnTo>
                  <a:lnTo>
                    <a:pt x="0" y="0"/>
                  </a:lnTo>
                  <a:close/>
                </a:path>
              </a:pathLst>
            </a:custGeom>
            <a:blipFill>
              <a:blip r:embed="rId3">
                <a:extLst>
                  <a:ext uri="{96DAC541-7B7A-43D3-8B79-37D633B846F1}">
                    <asvg:svgBlip xmlns:asvg="http://schemas.microsoft.com/office/drawing/2016/SVG/main" r:embed="rId4"/>
                  </a:ext>
                </a:extLst>
              </a:blip>
              <a:stretch>
                <a:fillRect t="-27372" r="-970107"/>
              </a:stretch>
            </a:blipFill>
          </p:spPr>
          <p:txBody>
            <a:bodyPr/>
            <a:lstStyle/>
            <a:p>
              <a:endParaRPr lang="en-GB" sz="900">
                <a:solidFill>
                  <a:prstClr val="black"/>
                </a:solidFill>
                <a:latin typeface="Calibri"/>
              </a:endParaRPr>
            </a:p>
          </p:txBody>
        </p:sp>
        <p:sp>
          <p:nvSpPr>
            <p:cNvPr id="13" name="TextBox 13"/>
            <p:cNvSpPr txBox="1"/>
            <p:nvPr/>
          </p:nvSpPr>
          <p:spPr>
            <a:xfrm>
              <a:off x="7069677" y="5880253"/>
              <a:ext cx="3007074" cy="1439368"/>
            </a:xfrm>
            <a:prstGeom prst="rect">
              <a:avLst/>
            </a:prstGeom>
          </p:spPr>
          <p:txBody>
            <a:bodyPr lIns="0" tIns="0" rIns="0" bIns="0" rtlCol="0" anchor="t">
              <a:spAutoFit/>
            </a:bodyPr>
            <a:lstStyle/>
            <a:p>
              <a:pPr algn="ctr">
                <a:lnSpc>
                  <a:spcPts val="2205"/>
                </a:lnSpc>
              </a:pPr>
              <a:r>
                <a:rPr lang="en-US" sz="1575" b="1">
                  <a:solidFill>
                    <a:srgbClr val="000000"/>
                  </a:solidFill>
                  <a:latin typeface="PT Sans Bold"/>
                  <a:ea typeface="PT Sans Bold"/>
                  <a:cs typeface="PT Sans Bold"/>
                  <a:sym typeface="PT Sans Bold"/>
                </a:rPr>
                <a:t>NCP INFO EVENT</a:t>
              </a:r>
            </a:p>
          </p:txBody>
        </p:sp>
        <p:sp>
          <p:nvSpPr>
            <p:cNvPr id="14" name="TextBox 14"/>
            <p:cNvSpPr txBox="1"/>
            <p:nvPr/>
          </p:nvSpPr>
          <p:spPr>
            <a:xfrm>
              <a:off x="17325532" y="4758491"/>
              <a:ext cx="3007074" cy="2191712"/>
            </a:xfrm>
            <a:prstGeom prst="rect">
              <a:avLst/>
            </a:prstGeom>
          </p:spPr>
          <p:txBody>
            <a:bodyPr lIns="0" tIns="0" rIns="0" bIns="0" rtlCol="0" anchor="t">
              <a:spAutoFit/>
            </a:bodyPr>
            <a:lstStyle/>
            <a:p>
              <a:pPr algn="ctr">
                <a:lnSpc>
                  <a:spcPts val="2205"/>
                </a:lnSpc>
              </a:pPr>
              <a:r>
                <a:rPr lang="en-US" sz="1575" b="1">
                  <a:solidFill>
                    <a:srgbClr val="000000"/>
                  </a:solidFill>
                  <a:latin typeface="PT Sans Bold"/>
                  <a:ea typeface="PT Sans Bold"/>
                  <a:cs typeface="PT Sans Bold"/>
                  <a:sym typeface="PT Sans Bold"/>
                </a:rPr>
                <a:t>MSCA PF 2026 CALL DEADLINE</a:t>
              </a:r>
            </a:p>
          </p:txBody>
        </p:sp>
        <p:sp>
          <p:nvSpPr>
            <p:cNvPr id="15" name="TextBox 15"/>
            <p:cNvSpPr txBox="1"/>
            <p:nvPr/>
          </p:nvSpPr>
          <p:spPr>
            <a:xfrm>
              <a:off x="9457898" y="209368"/>
              <a:ext cx="3007074" cy="1938992"/>
            </a:xfrm>
            <a:prstGeom prst="rect">
              <a:avLst/>
            </a:prstGeom>
          </p:spPr>
          <p:txBody>
            <a:bodyPr lIns="0" tIns="0" rIns="0" bIns="0" rtlCol="0" anchor="t">
              <a:spAutoFit/>
            </a:bodyPr>
            <a:lstStyle/>
            <a:p>
              <a:pPr algn="ctr"/>
              <a:r>
                <a:rPr lang="en-US" sz="1575" b="1" dirty="0">
                  <a:solidFill>
                    <a:srgbClr val="000000"/>
                  </a:solidFill>
                  <a:latin typeface="PT Sans Bold"/>
                  <a:ea typeface="PT Sans Bold"/>
                  <a:cs typeface="PT Sans Bold"/>
                  <a:sym typeface="PT Sans Bold"/>
                </a:rPr>
                <a:t>DIY SUMMER SCHOOL</a:t>
              </a:r>
            </a:p>
          </p:txBody>
        </p:sp>
        <p:sp>
          <p:nvSpPr>
            <p:cNvPr id="16" name="TextBox 16"/>
            <p:cNvSpPr txBox="1"/>
            <p:nvPr/>
          </p:nvSpPr>
          <p:spPr>
            <a:xfrm>
              <a:off x="299853" y="6093474"/>
              <a:ext cx="3007074" cy="1439368"/>
            </a:xfrm>
            <a:prstGeom prst="rect">
              <a:avLst/>
            </a:prstGeom>
          </p:spPr>
          <p:txBody>
            <a:bodyPr lIns="0" tIns="0" rIns="0" bIns="0" rtlCol="0" anchor="t">
              <a:spAutoFit/>
            </a:bodyPr>
            <a:lstStyle/>
            <a:p>
              <a:pPr algn="ctr">
                <a:lnSpc>
                  <a:spcPts val="2205"/>
                </a:lnSpc>
              </a:pPr>
              <a:r>
                <a:rPr lang="en-US" sz="1575" b="1">
                  <a:solidFill>
                    <a:srgbClr val="000000"/>
                  </a:solidFill>
                  <a:latin typeface="PT Sans Bold"/>
                  <a:ea typeface="PT Sans Bold"/>
                  <a:cs typeface="PT Sans Bold"/>
                  <a:sym typeface="PT Sans Bold"/>
                </a:rPr>
                <a:t>INFO EMAIL</a:t>
              </a:r>
            </a:p>
          </p:txBody>
        </p:sp>
        <p:sp>
          <p:nvSpPr>
            <p:cNvPr id="17" name="TextBox 17"/>
            <p:cNvSpPr txBox="1"/>
            <p:nvPr/>
          </p:nvSpPr>
          <p:spPr>
            <a:xfrm>
              <a:off x="3470816" y="1614917"/>
              <a:ext cx="3007074" cy="2003627"/>
            </a:xfrm>
            <a:prstGeom prst="rect">
              <a:avLst/>
            </a:prstGeom>
          </p:spPr>
          <p:txBody>
            <a:bodyPr lIns="0" tIns="0" rIns="0" bIns="0" rtlCol="0" anchor="t">
              <a:spAutoFit/>
            </a:bodyPr>
            <a:lstStyle/>
            <a:p>
              <a:pPr algn="ctr">
                <a:lnSpc>
                  <a:spcPts val="1968"/>
                </a:lnSpc>
              </a:pPr>
              <a:r>
                <a:rPr lang="en-US" sz="1575" b="1">
                  <a:solidFill>
                    <a:srgbClr val="000000"/>
                  </a:solidFill>
                  <a:latin typeface="PT Sans Bold"/>
                  <a:ea typeface="PT Sans Bold"/>
                  <a:cs typeface="PT Sans Bold"/>
                  <a:sym typeface="PT Sans Bold"/>
                </a:rPr>
                <a:t>DIY CONCEPT REVIEW</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97" y="0"/>
            <a:ext cx="2915715" cy="4063190"/>
          </a:xfrm>
          <a:custGeom>
            <a:avLst/>
            <a:gdLst/>
            <a:ahLst/>
            <a:cxnLst/>
            <a:rect l="l" t="t" r="r" b="b"/>
            <a:pathLst>
              <a:path w="5831430" h="8126380">
                <a:moveTo>
                  <a:pt x="0" y="0"/>
                </a:moveTo>
                <a:lnTo>
                  <a:pt x="5831431" y="0"/>
                </a:lnTo>
                <a:lnTo>
                  <a:pt x="5831431" y="8126380"/>
                </a:lnTo>
                <a:lnTo>
                  <a:pt x="0" y="8126380"/>
                </a:lnTo>
                <a:lnTo>
                  <a:pt x="0" y="0"/>
                </a:lnTo>
                <a:close/>
              </a:path>
            </a:pathLst>
          </a:custGeom>
          <a:blipFill>
            <a:blip r:embed="rId2"/>
            <a:stretch>
              <a:fillRect l="-94313" t="-43438" r="-189627" b="-11537"/>
            </a:stretch>
          </a:blipFill>
        </p:spPr>
        <p:txBody>
          <a:bodyPr/>
          <a:lstStyle/>
          <a:p>
            <a:endParaRPr lang="en-GB" sz="900">
              <a:solidFill>
                <a:prstClr val="black"/>
              </a:solidFill>
              <a:latin typeface="Calibri"/>
            </a:endParaRPr>
          </a:p>
        </p:txBody>
      </p:sp>
      <p:sp>
        <p:nvSpPr>
          <p:cNvPr id="3" name="Freeform 3"/>
          <p:cNvSpPr/>
          <p:nvPr/>
        </p:nvSpPr>
        <p:spPr>
          <a:xfrm>
            <a:off x="5736442" y="0"/>
            <a:ext cx="3297687" cy="4063190"/>
          </a:xfrm>
          <a:custGeom>
            <a:avLst/>
            <a:gdLst/>
            <a:ahLst/>
            <a:cxnLst/>
            <a:rect l="l" t="t" r="r" b="b"/>
            <a:pathLst>
              <a:path w="6595373" h="8126380">
                <a:moveTo>
                  <a:pt x="0" y="0"/>
                </a:moveTo>
                <a:lnTo>
                  <a:pt x="6595373" y="0"/>
                </a:lnTo>
                <a:lnTo>
                  <a:pt x="6595373" y="8126380"/>
                </a:lnTo>
                <a:lnTo>
                  <a:pt x="0" y="8126380"/>
                </a:lnTo>
                <a:lnTo>
                  <a:pt x="0" y="0"/>
                </a:lnTo>
                <a:close/>
              </a:path>
            </a:pathLst>
          </a:custGeom>
          <a:blipFill>
            <a:blip r:embed="rId3"/>
            <a:stretch>
              <a:fillRect l="-71654" t="-42459" r="-168088" b="-12642"/>
            </a:stretch>
          </a:blipFill>
        </p:spPr>
        <p:txBody>
          <a:bodyPr/>
          <a:lstStyle/>
          <a:p>
            <a:endParaRPr lang="en-GB" sz="900">
              <a:solidFill>
                <a:prstClr val="black"/>
              </a:solidFill>
              <a:latin typeface="Calibri"/>
            </a:endParaRPr>
          </a:p>
        </p:txBody>
      </p:sp>
      <p:sp>
        <p:nvSpPr>
          <p:cNvPr id="4" name="Freeform 4"/>
          <p:cNvSpPr/>
          <p:nvPr/>
        </p:nvSpPr>
        <p:spPr>
          <a:xfrm>
            <a:off x="3069418" y="111349"/>
            <a:ext cx="2522417" cy="1547864"/>
          </a:xfrm>
          <a:custGeom>
            <a:avLst/>
            <a:gdLst/>
            <a:ahLst/>
            <a:cxnLst/>
            <a:rect l="l" t="t" r="r" b="b"/>
            <a:pathLst>
              <a:path w="5044833" h="3095728">
                <a:moveTo>
                  <a:pt x="0" y="0"/>
                </a:moveTo>
                <a:lnTo>
                  <a:pt x="5044834" y="0"/>
                </a:lnTo>
                <a:lnTo>
                  <a:pt x="5044834" y="3095727"/>
                </a:lnTo>
                <a:lnTo>
                  <a:pt x="0" y="3095727"/>
                </a:lnTo>
                <a:lnTo>
                  <a:pt x="0" y="0"/>
                </a:lnTo>
                <a:close/>
              </a:path>
            </a:pathLst>
          </a:custGeom>
          <a:blipFill>
            <a:blip r:embed="rId4"/>
            <a:stretch>
              <a:fillRect b="-22220"/>
            </a:stretch>
          </a:blipFill>
        </p:spPr>
        <p:txBody>
          <a:bodyPr/>
          <a:lstStyle/>
          <a:p>
            <a:endParaRPr lang="en-GB" sz="900">
              <a:solidFill>
                <a:prstClr val="black"/>
              </a:solidFill>
              <a:latin typeface="Calibri"/>
            </a:endParaRPr>
          </a:p>
        </p:txBody>
      </p:sp>
      <p:grpSp>
        <p:nvGrpSpPr>
          <p:cNvPr id="5" name="Group 5"/>
          <p:cNvGrpSpPr/>
          <p:nvPr/>
        </p:nvGrpSpPr>
        <p:grpSpPr>
          <a:xfrm>
            <a:off x="1206728" y="1823226"/>
            <a:ext cx="6730544" cy="3320275"/>
            <a:chOff x="0" y="0"/>
            <a:chExt cx="17948117" cy="8854065"/>
          </a:xfrm>
        </p:grpSpPr>
        <p:sp>
          <p:nvSpPr>
            <p:cNvPr id="6" name="Freeform 6"/>
            <p:cNvSpPr/>
            <p:nvPr/>
          </p:nvSpPr>
          <p:spPr>
            <a:xfrm>
              <a:off x="0" y="7014383"/>
              <a:ext cx="17948117" cy="1839682"/>
            </a:xfrm>
            <a:custGeom>
              <a:avLst/>
              <a:gdLst/>
              <a:ahLst/>
              <a:cxnLst/>
              <a:rect l="l" t="t" r="r" b="b"/>
              <a:pathLst>
                <a:path w="17948117" h="1839682">
                  <a:moveTo>
                    <a:pt x="0" y="0"/>
                  </a:moveTo>
                  <a:lnTo>
                    <a:pt x="17948117" y="0"/>
                  </a:lnTo>
                  <a:lnTo>
                    <a:pt x="17948117" y="1839682"/>
                  </a:lnTo>
                  <a:lnTo>
                    <a:pt x="0" y="1839682"/>
                  </a:lnTo>
                  <a:lnTo>
                    <a:pt x="0" y="0"/>
                  </a:lnTo>
                  <a:close/>
                </a:path>
              </a:pathLst>
            </a:custGeom>
            <a:blipFill>
              <a:blip r:embed="rId5"/>
              <a:stretch>
                <a:fillRect/>
              </a:stretch>
            </a:blipFill>
          </p:spPr>
          <p:txBody>
            <a:bodyPr/>
            <a:lstStyle/>
            <a:p>
              <a:endParaRPr lang="en-GB" sz="900">
                <a:solidFill>
                  <a:prstClr val="black"/>
                </a:solidFill>
                <a:latin typeface="Calibri"/>
              </a:endParaRPr>
            </a:p>
          </p:txBody>
        </p:sp>
        <p:sp>
          <p:nvSpPr>
            <p:cNvPr id="7" name="Freeform 7"/>
            <p:cNvSpPr/>
            <p:nvPr/>
          </p:nvSpPr>
          <p:spPr>
            <a:xfrm>
              <a:off x="12579288" y="2857142"/>
              <a:ext cx="3232254" cy="4157240"/>
            </a:xfrm>
            <a:custGeom>
              <a:avLst/>
              <a:gdLst/>
              <a:ahLst/>
              <a:cxnLst/>
              <a:rect l="l" t="t" r="r" b="b"/>
              <a:pathLst>
                <a:path w="3232254" h="4157240">
                  <a:moveTo>
                    <a:pt x="0" y="0"/>
                  </a:moveTo>
                  <a:lnTo>
                    <a:pt x="3232254" y="0"/>
                  </a:lnTo>
                  <a:lnTo>
                    <a:pt x="3232254" y="4157241"/>
                  </a:lnTo>
                  <a:lnTo>
                    <a:pt x="0" y="41572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900">
                <a:solidFill>
                  <a:prstClr val="black"/>
                </a:solidFill>
                <a:latin typeface="Calibri"/>
              </a:endParaRPr>
            </a:p>
          </p:txBody>
        </p:sp>
        <p:sp>
          <p:nvSpPr>
            <p:cNvPr id="8" name="Freeform 8"/>
            <p:cNvSpPr/>
            <p:nvPr/>
          </p:nvSpPr>
          <p:spPr>
            <a:xfrm>
              <a:off x="5289415" y="4226889"/>
              <a:ext cx="2561061" cy="1588681"/>
            </a:xfrm>
            <a:custGeom>
              <a:avLst/>
              <a:gdLst/>
              <a:ahLst/>
              <a:cxnLst/>
              <a:rect l="l" t="t" r="r" b="b"/>
              <a:pathLst>
                <a:path w="2561061" h="1588681">
                  <a:moveTo>
                    <a:pt x="0" y="0"/>
                  </a:moveTo>
                  <a:lnTo>
                    <a:pt x="2561061" y="0"/>
                  </a:lnTo>
                  <a:lnTo>
                    <a:pt x="2561061" y="1588680"/>
                  </a:lnTo>
                  <a:lnTo>
                    <a:pt x="0" y="1588680"/>
                  </a:lnTo>
                  <a:lnTo>
                    <a:pt x="0" y="0"/>
                  </a:lnTo>
                  <a:close/>
                </a:path>
              </a:pathLst>
            </a:custGeom>
            <a:blipFill>
              <a:blip r:embed="rId8">
                <a:extLst>
                  <a:ext uri="{96DAC541-7B7A-43D3-8B79-37D633B846F1}">
                    <asvg:svgBlip xmlns:asvg="http://schemas.microsoft.com/office/drawing/2016/SVG/main" r:embed="rId9"/>
                  </a:ext>
                </a:extLst>
              </a:blip>
              <a:stretch>
                <a:fillRect b="-37831"/>
              </a:stretch>
            </a:blipFill>
          </p:spPr>
          <p:txBody>
            <a:bodyPr/>
            <a:lstStyle/>
            <a:p>
              <a:endParaRPr lang="en-GB" sz="900">
                <a:solidFill>
                  <a:prstClr val="black"/>
                </a:solidFill>
                <a:latin typeface="Calibri"/>
              </a:endParaRPr>
            </a:p>
          </p:txBody>
        </p:sp>
        <p:sp>
          <p:nvSpPr>
            <p:cNvPr id="9" name="Freeform 9"/>
            <p:cNvSpPr/>
            <p:nvPr/>
          </p:nvSpPr>
          <p:spPr>
            <a:xfrm>
              <a:off x="5833801" y="5674058"/>
              <a:ext cx="1622124" cy="1435724"/>
            </a:xfrm>
            <a:custGeom>
              <a:avLst/>
              <a:gdLst/>
              <a:ahLst/>
              <a:cxnLst/>
              <a:rect l="l" t="t" r="r" b="b"/>
              <a:pathLst>
                <a:path w="1622124" h="1435724">
                  <a:moveTo>
                    <a:pt x="0" y="0"/>
                  </a:moveTo>
                  <a:lnTo>
                    <a:pt x="1622124" y="0"/>
                  </a:lnTo>
                  <a:lnTo>
                    <a:pt x="1622124" y="1435725"/>
                  </a:lnTo>
                  <a:lnTo>
                    <a:pt x="0" y="1435725"/>
                  </a:lnTo>
                  <a:lnTo>
                    <a:pt x="0" y="0"/>
                  </a:lnTo>
                  <a:close/>
                </a:path>
              </a:pathLst>
            </a:custGeom>
            <a:blipFill>
              <a:blip r:embed="rId10">
                <a:extLst>
                  <a:ext uri="{96DAC541-7B7A-43D3-8B79-37D633B846F1}">
                    <asvg:svgBlip xmlns:asvg="http://schemas.microsoft.com/office/drawing/2016/SVG/main" r:embed="rId11"/>
                  </a:ext>
                </a:extLst>
              </a:blip>
              <a:stretch>
                <a:fillRect l="-129034" t="-239992" r="-122922"/>
              </a:stretch>
            </a:blipFill>
          </p:spPr>
          <p:txBody>
            <a:bodyPr/>
            <a:lstStyle/>
            <a:p>
              <a:endParaRPr lang="en-GB" sz="900">
                <a:solidFill>
                  <a:prstClr val="black"/>
                </a:solidFill>
                <a:latin typeface="Calibri"/>
              </a:endParaRPr>
            </a:p>
          </p:txBody>
        </p:sp>
        <p:sp>
          <p:nvSpPr>
            <p:cNvPr id="10" name="Freeform 10"/>
            <p:cNvSpPr/>
            <p:nvPr/>
          </p:nvSpPr>
          <p:spPr>
            <a:xfrm>
              <a:off x="85962" y="4226889"/>
              <a:ext cx="2561061" cy="1588681"/>
            </a:xfrm>
            <a:custGeom>
              <a:avLst/>
              <a:gdLst/>
              <a:ahLst/>
              <a:cxnLst/>
              <a:rect l="l" t="t" r="r" b="b"/>
              <a:pathLst>
                <a:path w="2561061" h="1588681">
                  <a:moveTo>
                    <a:pt x="0" y="0"/>
                  </a:moveTo>
                  <a:lnTo>
                    <a:pt x="2561061" y="0"/>
                  </a:lnTo>
                  <a:lnTo>
                    <a:pt x="2561061" y="1588680"/>
                  </a:lnTo>
                  <a:lnTo>
                    <a:pt x="0" y="1588680"/>
                  </a:lnTo>
                  <a:lnTo>
                    <a:pt x="0" y="0"/>
                  </a:lnTo>
                  <a:close/>
                </a:path>
              </a:pathLst>
            </a:custGeom>
            <a:blipFill>
              <a:blip r:embed="rId8">
                <a:extLst>
                  <a:ext uri="{96DAC541-7B7A-43D3-8B79-37D633B846F1}">
                    <asvg:svgBlip xmlns:asvg="http://schemas.microsoft.com/office/drawing/2016/SVG/main" r:embed="rId9"/>
                  </a:ext>
                </a:extLst>
              </a:blip>
              <a:stretch>
                <a:fillRect b="-37831"/>
              </a:stretch>
            </a:blipFill>
          </p:spPr>
          <p:txBody>
            <a:bodyPr/>
            <a:lstStyle/>
            <a:p>
              <a:endParaRPr lang="en-GB" sz="900">
                <a:solidFill>
                  <a:prstClr val="black"/>
                </a:solidFill>
                <a:latin typeface="Calibri"/>
              </a:endParaRPr>
            </a:p>
          </p:txBody>
        </p:sp>
        <p:sp>
          <p:nvSpPr>
            <p:cNvPr id="11" name="Freeform 11"/>
            <p:cNvSpPr/>
            <p:nvPr/>
          </p:nvSpPr>
          <p:spPr>
            <a:xfrm>
              <a:off x="630348" y="5674058"/>
              <a:ext cx="1622124" cy="1435724"/>
            </a:xfrm>
            <a:custGeom>
              <a:avLst/>
              <a:gdLst/>
              <a:ahLst/>
              <a:cxnLst/>
              <a:rect l="l" t="t" r="r" b="b"/>
              <a:pathLst>
                <a:path w="1622124" h="1435724">
                  <a:moveTo>
                    <a:pt x="0" y="0"/>
                  </a:moveTo>
                  <a:lnTo>
                    <a:pt x="1622124" y="0"/>
                  </a:lnTo>
                  <a:lnTo>
                    <a:pt x="1622124" y="1435725"/>
                  </a:lnTo>
                  <a:lnTo>
                    <a:pt x="0" y="1435725"/>
                  </a:lnTo>
                  <a:lnTo>
                    <a:pt x="0" y="0"/>
                  </a:lnTo>
                  <a:close/>
                </a:path>
              </a:pathLst>
            </a:custGeom>
            <a:blipFill>
              <a:blip r:embed="rId10">
                <a:extLst>
                  <a:ext uri="{96DAC541-7B7A-43D3-8B79-37D633B846F1}">
                    <asvg:svgBlip xmlns:asvg="http://schemas.microsoft.com/office/drawing/2016/SVG/main" r:embed="rId11"/>
                  </a:ext>
                </a:extLst>
              </a:blip>
              <a:stretch>
                <a:fillRect l="-129034" t="-239992" r="-122922"/>
              </a:stretch>
            </a:blipFill>
          </p:spPr>
          <p:txBody>
            <a:bodyPr/>
            <a:lstStyle/>
            <a:p>
              <a:endParaRPr lang="en-GB" sz="900">
                <a:solidFill>
                  <a:prstClr val="black"/>
                </a:solidFill>
                <a:latin typeface="Calibri"/>
              </a:endParaRPr>
            </a:p>
          </p:txBody>
        </p:sp>
        <p:sp>
          <p:nvSpPr>
            <p:cNvPr id="12" name="Freeform 12"/>
            <p:cNvSpPr/>
            <p:nvPr/>
          </p:nvSpPr>
          <p:spPr>
            <a:xfrm>
              <a:off x="2321298" y="1144288"/>
              <a:ext cx="2895892" cy="1879934"/>
            </a:xfrm>
            <a:custGeom>
              <a:avLst/>
              <a:gdLst/>
              <a:ahLst/>
              <a:cxnLst/>
              <a:rect l="l" t="t" r="r" b="b"/>
              <a:pathLst>
                <a:path w="2895892" h="1879934">
                  <a:moveTo>
                    <a:pt x="0" y="0"/>
                  </a:moveTo>
                  <a:lnTo>
                    <a:pt x="2895892" y="0"/>
                  </a:lnTo>
                  <a:lnTo>
                    <a:pt x="2895892" y="1879934"/>
                  </a:lnTo>
                  <a:lnTo>
                    <a:pt x="0" y="1879934"/>
                  </a:lnTo>
                  <a:lnTo>
                    <a:pt x="0" y="0"/>
                  </a:lnTo>
                  <a:close/>
                </a:path>
              </a:pathLst>
            </a:custGeom>
            <a:blipFill>
              <a:blip r:embed="rId10">
                <a:extLst>
                  <a:ext uri="{96DAC541-7B7A-43D3-8B79-37D633B846F1}">
                    <asvg:svgBlip xmlns:asvg="http://schemas.microsoft.com/office/drawing/2016/SVG/main" r:embed="rId11"/>
                  </a:ext>
                </a:extLst>
              </a:blip>
              <a:stretch>
                <a:fillRect r="-2239" b="-34655"/>
              </a:stretch>
            </a:blipFill>
          </p:spPr>
          <p:txBody>
            <a:bodyPr/>
            <a:lstStyle/>
            <a:p>
              <a:endParaRPr lang="en-GB" sz="900">
                <a:solidFill>
                  <a:prstClr val="black"/>
                </a:solidFill>
                <a:latin typeface="Calibri"/>
              </a:endParaRPr>
            </a:p>
          </p:txBody>
        </p:sp>
        <p:sp>
          <p:nvSpPr>
            <p:cNvPr id="13" name="Freeform 13"/>
            <p:cNvSpPr/>
            <p:nvPr/>
          </p:nvSpPr>
          <p:spPr>
            <a:xfrm>
              <a:off x="6844745" y="0"/>
              <a:ext cx="2960741" cy="1881507"/>
            </a:xfrm>
            <a:custGeom>
              <a:avLst/>
              <a:gdLst/>
              <a:ahLst/>
              <a:cxnLst/>
              <a:rect l="l" t="t" r="r" b="b"/>
              <a:pathLst>
                <a:path w="2960741" h="1881507">
                  <a:moveTo>
                    <a:pt x="0" y="0"/>
                  </a:moveTo>
                  <a:lnTo>
                    <a:pt x="2960741" y="0"/>
                  </a:lnTo>
                  <a:lnTo>
                    <a:pt x="2960741" y="1881507"/>
                  </a:lnTo>
                  <a:lnTo>
                    <a:pt x="0" y="1881507"/>
                  </a:lnTo>
                  <a:lnTo>
                    <a:pt x="0" y="0"/>
                  </a:lnTo>
                  <a:close/>
                </a:path>
              </a:pathLst>
            </a:custGeom>
            <a:blipFill>
              <a:blip r:embed="rId12">
                <a:extLst>
                  <a:ext uri="{96DAC541-7B7A-43D3-8B79-37D633B846F1}">
                    <asvg:svgBlip xmlns:asvg="http://schemas.microsoft.com/office/drawing/2016/SVG/main" r:embed="rId13"/>
                  </a:ext>
                </a:extLst>
              </a:blip>
              <a:stretch>
                <a:fillRect b="-34542"/>
              </a:stretch>
            </a:blipFill>
          </p:spPr>
          <p:txBody>
            <a:bodyPr/>
            <a:lstStyle/>
            <a:p>
              <a:endParaRPr lang="en-GB" sz="900">
                <a:solidFill>
                  <a:prstClr val="black"/>
                </a:solidFill>
                <a:latin typeface="Calibri"/>
              </a:endParaRPr>
            </a:p>
          </p:txBody>
        </p:sp>
        <p:sp>
          <p:nvSpPr>
            <p:cNvPr id="14" name="Freeform 14"/>
            <p:cNvSpPr/>
            <p:nvPr/>
          </p:nvSpPr>
          <p:spPr>
            <a:xfrm>
              <a:off x="3596327" y="2927990"/>
              <a:ext cx="384328" cy="4152923"/>
            </a:xfrm>
            <a:custGeom>
              <a:avLst/>
              <a:gdLst/>
              <a:ahLst/>
              <a:cxnLst/>
              <a:rect l="l" t="t" r="r" b="b"/>
              <a:pathLst>
                <a:path w="384328" h="4152923">
                  <a:moveTo>
                    <a:pt x="0" y="0"/>
                  </a:moveTo>
                  <a:lnTo>
                    <a:pt x="384327" y="0"/>
                  </a:lnTo>
                  <a:lnTo>
                    <a:pt x="384327" y="4152923"/>
                  </a:lnTo>
                  <a:lnTo>
                    <a:pt x="0" y="4152923"/>
                  </a:lnTo>
                  <a:lnTo>
                    <a:pt x="0" y="0"/>
                  </a:lnTo>
                  <a:close/>
                </a:path>
              </a:pathLst>
            </a:custGeom>
            <a:blipFill>
              <a:blip r:embed="rId6">
                <a:extLst>
                  <a:ext uri="{96DAC541-7B7A-43D3-8B79-37D633B846F1}">
                    <asvg:svgBlip xmlns:asvg="http://schemas.microsoft.com/office/drawing/2016/SVG/main" r:embed="rId7"/>
                  </a:ext>
                </a:extLst>
              </a:blip>
              <a:stretch>
                <a:fillRect t="-27372" r="-970107"/>
              </a:stretch>
            </a:blipFill>
          </p:spPr>
          <p:txBody>
            <a:bodyPr/>
            <a:lstStyle/>
            <a:p>
              <a:endParaRPr lang="en-GB" sz="900">
                <a:solidFill>
                  <a:prstClr val="black"/>
                </a:solidFill>
                <a:latin typeface="Calibri"/>
              </a:endParaRPr>
            </a:p>
          </p:txBody>
        </p:sp>
        <p:sp>
          <p:nvSpPr>
            <p:cNvPr id="15" name="Freeform 15"/>
            <p:cNvSpPr/>
            <p:nvPr/>
          </p:nvSpPr>
          <p:spPr>
            <a:xfrm>
              <a:off x="8087807" y="1881507"/>
              <a:ext cx="474617" cy="5128558"/>
            </a:xfrm>
            <a:custGeom>
              <a:avLst/>
              <a:gdLst/>
              <a:ahLst/>
              <a:cxnLst/>
              <a:rect l="l" t="t" r="r" b="b"/>
              <a:pathLst>
                <a:path w="474617" h="5128558">
                  <a:moveTo>
                    <a:pt x="0" y="0"/>
                  </a:moveTo>
                  <a:lnTo>
                    <a:pt x="474617" y="0"/>
                  </a:lnTo>
                  <a:lnTo>
                    <a:pt x="474617" y="5128558"/>
                  </a:lnTo>
                  <a:lnTo>
                    <a:pt x="0" y="5128558"/>
                  </a:lnTo>
                  <a:lnTo>
                    <a:pt x="0" y="0"/>
                  </a:lnTo>
                  <a:close/>
                </a:path>
              </a:pathLst>
            </a:custGeom>
            <a:blipFill>
              <a:blip r:embed="rId6">
                <a:extLst>
                  <a:ext uri="{96DAC541-7B7A-43D3-8B79-37D633B846F1}">
                    <asvg:svgBlip xmlns:asvg="http://schemas.microsoft.com/office/drawing/2016/SVG/main" r:embed="rId7"/>
                  </a:ext>
                </a:extLst>
              </a:blip>
              <a:stretch>
                <a:fillRect t="-27372" r="-970107"/>
              </a:stretch>
            </a:blipFill>
          </p:spPr>
          <p:txBody>
            <a:bodyPr/>
            <a:lstStyle/>
            <a:p>
              <a:endParaRPr lang="en-GB" sz="900">
                <a:solidFill>
                  <a:prstClr val="black"/>
                </a:solidFill>
                <a:latin typeface="Calibri"/>
              </a:endParaRPr>
            </a:p>
          </p:txBody>
        </p:sp>
        <p:sp>
          <p:nvSpPr>
            <p:cNvPr id="16" name="TextBox 16"/>
            <p:cNvSpPr txBox="1"/>
            <p:nvPr/>
          </p:nvSpPr>
          <p:spPr>
            <a:xfrm>
              <a:off x="5356947" y="4451356"/>
              <a:ext cx="2278568" cy="1110389"/>
            </a:xfrm>
            <a:prstGeom prst="rect">
              <a:avLst/>
            </a:prstGeom>
          </p:spPr>
          <p:txBody>
            <a:bodyPr lIns="0" tIns="0" rIns="0" bIns="0" rtlCol="0" anchor="t">
              <a:spAutoFit/>
            </a:bodyPr>
            <a:lstStyle/>
            <a:p>
              <a:pPr algn="ctr">
                <a:lnSpc>
                  <a:spcPts val="1670"/>
                </a:lnSpc>
              </a:pPr>
              <a:r>
                <a:rPr lang="en-US" sz="1193" b="1">
                  <a:solidFill>
                    <a:srgbClr val="000000"/>
                  </a:solidFill>
                  <a:latin typeface="PT Sans Bold"/>
                  <a:ea typeface="PT Sans Bold"/>
                  <a:cs typeface="PT Sans Bold"/>
                  <a:sym typeface="PT Sans Bold"/>
                </a:rPr>
                <a:t>NCP INFO EVENT</a:t>
              </a:r>
            </a:p>
          </p:txBody>
        </p:sp>
        <p:sp>
          <p:nvSpPr>
            <p:cNvPr id="17" name="TextBox 17"/>
            <p:cNvSpPr txBox="1"/>
            <p:nvPr/>
          </p:nvSpPr>
          <p:spPr>
            <a:xfrm>
              <a:off x="13128173" y="3601357"/>
              <a:ext cx="2278568" cy="1691744"/>
            </a:xfrm>
            <a:prstGeom prst="rect">
              <a:avLst/>
            </a:prstGeom>
          </p:spPr>
          <p:txBody>
            <a:bodyPr lIns="0" tIns="0" rIns="0" bIns="0" rtlCol="0" anchor="t">
              <a:spAutoFit/>
            </a:bodyPr>
            <a:lstStyle/>
            <a:p>
              <a:pPr algn="ctr">
                <a:lnSpc>
                  <a:spcPts val="1670"/>
                </a:lnSpc>
              </a:pPr>
              <a:r>
                <a:rPr lang="en-US" sz="1193" b="1">
                  <a:solidFill>
                    <a:srgbClr val="000000"/>
                  </a:solidFill>
                  <a:latin typeface="PT Sans Bold"/>
                  <a:ea typeface="PT Sans Bold"/>
                  <a:cs typeface="PT Sans Bold"/>
                  <a:sym typeface="PT Sans Bold"/>
                </a:rPr>
                <a:t>MSCA PF 2026 CALL DEADLINE</a:t>
              </a:r>
            </a:p>
          </p:txBody>
        </p:sp>
        <p:sp>
          <p:nvSpPr>
            <p:cNvPr id="18" name="TextBox 18"/>
            <p:cNvSpPr txBox="1"/>
            <p:nvPr/>
          </p:nvSpPr>
          <p:spPr>
            <a:xfrm>
              <a:off x="7166584" y="327283"/>
              <a:ext cx="2278568" cy="1691744"/>
            </a:xfrm>
            <a:prstGeom prst="rect">
              <a:avLst/>
            </a:prstGeom>
          </p:spPr>
          <p:txBody>
            <a:bodyPr lIns="0" tIns="0" rIns="0" bIns="0" rtlCol="0" anchor="t">
              <a:spAutoFit/>
            </a:bodyPr>
            <a:lstStyle/>
            <a:p>
              <a:pPr algn="ctr">
                <a:lnSpc>
                  <a:spcPts val="1670"/>
                </a:lnSpc>
              </a:pPr>
              <a:r>
                <a:rPr lang="en-US" sz="1193" b="1">
                  <a:solidFill>
                    <a:srgbClr val="000000"/>
                  </a:solidFill>
                  <a:latin typeface="PT Sans Bold"/>
                  <a:ea typeface="PT Sans Bold"/>
                  <a:cs typeface="PT Sans Bold"/>
                  <a:sym typeface="PT Sans Bold"/>
                </a:rPr>
                <a:t>DIY SUMMER SCHOOL</a:t>
              </a:r>
            </a:p>
          </p:txBody>
        </p:sp>
        <p:sp>
          <p:nvSpPr>
            <p:cNvPr id="19" name="TextBox 19"/>
            <p:cNvSpPr txBox="1"/>
            <p:nvPr/>
          </p:nvSpPr>
          <p:spPr>
            <a:xfrm>
              <a:off x="227208" y="4612922"/>
              <a:ext cx="2278568" cy="1110389"/>
            </a:xfrm>
            <a:prstGeom prst="rect">
              <a:avLst/>
            </a:prstGeom>
          </p:spPr>
          <p:txBody>
            <a:bodyPr lIns="0" tIns="0" rIns="0" bIns="0" rtlCol="0" anchor="t">
              <a:spAutoFit/>
            </a:bodyPr>
            <a:lstStyle/>
            <a:p>
              <a:pPr algn="ctr">
                <a:lnSpc>
                  <a:spcPts val="1670"/>
                </a:lnSpc>
              </a:pPr>
              <a:r>
                <a:rPr lang="en-US" sz="1193" b="1">
                  <a:solidFill>
                    <a:srgbClr val="000000"/>
                  </a:solidFill>
                  <a:latin typeface="PT Sans Bold"/>
                  <a:ea typeface="PT Sans Bold"/>
                  <a:cs typeface="PT Sans Bold"/>
                  <a:sym typeface="PT Sans Bold"/>
                </a:rPr>
                <a:t>INFO EMAIL</a:t>
              </a:r>
            </a:p>
          </p:txBody>
        </p:sp>
        <p:sp>
          <p:nvSpPr>
            <p:cNvPr id="20" name="TextBox 20"/>
            <p:cNvSpPr txBox="1"/>
            <p:nvPr/>
          </p:nvSpPr>
          <p:spPr>
            <a:xfrm>
              <a:off x="2629960" y="1221373"/>
              <a:ext cx="2278568" cy="1503658"/>
            </a:xfrm>
            <a:prstGeom prst="rect">
              <a:avLst/>
            </a:prstGeom>
          </p:spPr>
          <p:txBody>
            <a:bodyPr lIns="0" tIns="0" rIns="0" bIns="0" rtlCol="0" anchor="t">
              <a:spAutoFit/>
            </a:bodyPr>
            <a:lstStyle/>
            <a:p>
              <a:pPr algn="ctr">
                <a:lnSpc>
                  <a:spcPts val="1492"/>
                </a:lnSpc>
              </a:pPr>
              <a:r>
                <a:rPr lang="en-US" sz="1193" b="1">
                  <a:solidFill>
                    <a:srgbClr val="000000"/>
                  </a:solidFill>
                  <a:latin typeface="PT Sans Bold"/>
                  <a:ea typeface="PT Sans Bold"/>
                  <a:cs typeface="PT Sans Bold"/>
                  <a:sym typeface="PT Sans Bold"/>
                </a:rPr>
                <a:t>DIY CONCEPT REVIEW</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B" sz="900">
              <a:solidFill>
                <a:prstClr val="black"/>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9779" y="1977420"/>
            <a:ext cx="4133622" cy="3147030"/>
          </a:xfrm>
          <a:custGeom>
            <a:avLst/>
            <a:gdLst/>
            <a:ahLst/>
            <a:cxnLst/>
            <a:rect l="l" t="t" r="r" b="b"/>
            <a:pathLst>
              <a:path w="7585507" h="5397203">
                <a:moveTo>
                  <a:pt x="0" y="0"/>
                </a:moveTo>
                <a:lnTo>
                  <a:pt x="7585507" y="0"/>
                </a:lnTo>
                <a:lnTo>
                  <a:pt x="7585507" y="5397203"/>
                </a:lnTo>
                <a:lnTo>
                  <a:pt x="0" y="5397203"/>
                </a:lnTo>
                <a:lnTo>
                  <a:pt x="0" y="0"/>
                </a:lnTo>
                <a:close/>
              </a:path>
            </a:pathLst>
          </a:custGeom>
          <a:blipFill>
            <a:blip r:embed="rId2"/>
            <a:stretch>
              <a:fillRect l="-80263" t="-72044" r="-78726" b="-32704"/>
            </a:stretch>
          </a:blipFill>
        </p:spPr>
        <p:txBody>
          <a:bodyPr/>
          <a:lstStyle/>
          <a:p>
            <a:endParaRPr lang="en-GB" sz="900" dirty="0">
              <a:solidFill>
                <a:prstClr val="black"/>
              </a:solidFill>
              <a:latin typeface="Calibri"/>
            </a:endParaRPr>
          </a:p>
        </p:txBody>
      </p:sp>
      <p:sp>
        <p:nvSpPr>
          <p:cNvPr id="4" name="Freeform 4"/>
          <p:cNvSpPr/>
          <p:nvPr/>
        </p:nvSpPr>
        <p:spPr>
          <a:xfrm>
            <a:off x="4572000" y="1977421"/>
            <a:ext cx="4267200" cy="3017460"/>
          </a:xfrm>
          <a:custGeom>
            <a:avLst/>
            <a:gdLst/>
            <a:ahLst/>
            <a:cxnLst/>
            <a:rect l="l" t="t" r="r" b="b"/>
            <a:pathLst>
              <a:path w="7959015" h="5397203">
                <a:moveTo>
                  <a:pt x="0" y="0"/>
                </a:moveTo>
                <a:lnTo>
                  <a:pt x="7959015" y="0"/>
                </a:lnTo>
                <a:lnTo>
                  <a:pt x="7959015" y="5397203"/>
                </a:lnTo>
                <a:lnTo>
                  <a:pt x="0" y="5397203"/>
                </a:lnTo>
                <a:lnTo>
                  <a:pt x="0" y="0"/>
                </a:lnTo>
                <a:close/>
              </a:path>
            </a:pathLst>
          </a:custGeom>
          <a:blipFill>
            <a:blip r:embed="rId3"/>
            <a:stretch>
              <a:fillRect t="-24071" r="-73066" b="-19486"/>
            </a:stretch>
          </a:blipFill>
        </p:spPr>
        <p:txBody>
          <a:bodyPr/>
          <a:lstStyle/>
          <a:p>
            <a:endParaRPr lang="en-GB" sz="900">
              <a:solidFill>
                <a:prstClr val="black"/>
              </a:solidFill>
              <a:latin typeface="Calibri"/>
            </a:endParaRPr>
          </a:p>
        </p:txBody>
      </p:sp>
      <p:pic>
        <p:nvPicPr>
          <p:cNvPr id="5" name="Picture 4">
            <a:extLst>
              <a:ext uri="{FF2B5EF4-FFF2-40B4-BE49-F238E27FC236}">
                <a16:creationId xmlns:a16="http://schemas.microsoft.com/office/drawing/2014/main" id="{79F56FA9-FA1C-F8EB-95C2-FB75EFB7D82A}"/>
              </a:ext>
            </a:extLst>
          </p:cNvPr>
          <p:cNvPicPr>
            <a:picLocks noChangeAspect="1"/>
          </p:cNvPicPr>
          <p:nvPr/>
        </p:nvPicPr>
        <p:blipFill>
          <a:blip r:embed="rId4"/>
          <a:srcRect l="6653" t="27859" r="3127"/>
          <a:stretch>
            <a:fillRect/>
          </a:stretch>
        </p:blipFill>
        <p:spPr>
          <a:xfrm>
            <a:off x="157143" y="133581"/>
            <a:ext cx="8829714" cy="192417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C6A9-0EED-4AB8-AC89-B6B2079DEFDB}"/>
              </a:ext>
            </a:extLst>
          </p:cNvPr>
          <p:cNvSpPr>
            <a:spLocks noGrp="1"/>
          </p:cNvSpPr>
          <p:nvPr>
            <p:ph type="title"/>
          </p:nvPr>
        </p:nvSpPr>
        <p:spPr>
          <a:xfrm>
            <a:off x="1145485" y="1899142"/>
            <a:ext cx="3771900" cy="772107"/>
          </a:xfrm>
        </p:spPr>
        <p:txBody>
          <a:bodyPr/>
          <a:lstStyle/>
          <a:p>
            <a:r>
              <a:rPr lang="en-GB" dirty="0"/>
              <a:t>Over to you!</a:t>
            </a:r>
          </a:p>
        </p:txBody>
      </p:sp>
    </p:spTree>
    <p:extLst>
      <p:ext uri="{BB962C8B-B14F-4D97-AF65-F5344CB8AC3E}">
        <p14:creationId xmlns:p14="http://schemas.microsoft.com/office/powerpoint/2010/main" val="3755762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0BDC74-3911-438D-B027-B82355164729}"/>
              </a:ext>
            </a:extLst>
          </p:cNvPr>
          <p:cNvSpPr/>
          <p:nvPr>
            <p:custDataLst>
              <p:tags r:id="rId2"/>
            </p:custDataLst>
          </p:nvPr>
        </p:nvSpPr>
        <p:spPr>
          <a:xfrm>
            <a:off x="333520" y="1307028"/>
            <a:ext cx="1778772" cy="1778772"/>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7A9E192-E721-403C-A176-B63947CFA6EC}"/>
              </a:ext>
            </a:extLst>
          </p:cNvPr>
          <p:cNvSpPr/>
          <p:nvPr>
            <p:custDataLst>
              <p:tags r:id="rId3"/>
            </p:custDataLst>
          </p:nvPr>
        </p:nvSpPr>
        <p:spPr>
          <a:xfrm>
            <a:off x="2334638" y="750673"/>
            <a:ext cx="6364669" cy="2891481"/>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en-GB" sz="3900" b="1">
                <a:solidFill>
                  <a:srgbClr val="000000"/>
                </a:solidFill>
              </a:rPr>
              <a:t>What is your biggest challenge in developing a competitive Horizon Europe proposal?</a:t>
            </a:r>
          </a:p>
        </p:txBody>
      </p:sp>
      <p:sp>
        <p:nvSpPr>
          <p:cNvPr id="4" name="Rectangle 3">
            <a:extLst>
              <a:ext uri="{FF2B5EF4-FFF2-40B4-BE49-F238E27FC236}">
                <a16:creationId xmlns:a16="http://schemas.microsoft.com/office/drawing/2014/main" id="{6094144B-B07C-4AA4-8387-A71B994346EF}"/>
              </a:ext>
            </a:extLst>
          </p:cNvPr>
          <p:cNvSpPr/>
          <p:nvPr/>
        </p:nvSpPr>
        <p:spPr>
          <a:xfrm>
            <a:off x="0" y="4365024"/>
            <a:ext cx="9144000" cy="778476"/>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62500" lnSpcReduction="20000"/>
          </a:bodyPr>
          <a:lstStyle/>
          <a:p>
            <a:r>
              <a:rPr lang="en-GB" sz="2600">
                <a:solidFill>
                  <a:srgbClr val="FFFFFF"/>
                </a:solidFill>
              </a:rPr>
              <a:t>The </a:t>
            </a:r>
            <a:r>
              <a:rPr lang="en-GB" sz="2600">
                <a:solidFill>
                  <a:srgbClr val="FFFFFF"/>
                </a:solidFill>
                <a:hlinkClick r:id="rId7">
                  <a:extLst>
                    <a:ext uri="{A12FA001-AC4F-418D-AE19-62706E023703}">
                      <ahyp:hlinkClr xmlns:ahyp="http://schemas.microsoft.com/office/drawing/2018/hyperlinkcolor" val="tx"/>
                    </a:ext>
                  </a:extLst>
                </a:hlinkClick>
              </a:rPr>
              <a:t>Slido app</a:t>
            </a:r>
            <a:r>
              <a:rPr lang="en-GB" sz="2600">
                <a:solidFill>
                  <a:srgbClr val="FFFFFF"/>
                </a:solidFill>
              </a:rPr>
              <a:t> must be installed on every computer you’re presenting from</a:t>
            </a:r>
          </a:p>
        </p:txBody>
      </p:sp>
      <p:pic>
        <p:nvPicPr>
          <p:cNvPr id="6" name="Graphic 5">
            <a:extLst>
              <a:ext uri="{FF2B5EF4-FFF2-40B4-BE49-F238E27FC236}">
                <a16:creationId xmlns:a16="http://schemas.microsoft.com/office/drawing/2014/main" id="{9CE16102-E39F-48C0-8155-44ACDC32B5BF}"/>
              </a:ext>
            </a:extLst>
          </p:cNvPr>
          <p:cNvPicPr>
            <a:picLocks/>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2347" y="4643089"/>
            <a:ext cx="222347" cy="222347"/>
          </a:xfrm>
          <a:prstGeom prst="rect">
            <a:avLst/>
          </a:prstGeom>
        </p:spPr>
      </p:pic>
      <p:sp>
        <p:nvSpPr>
          <p:cNvPr id="7" name="Trapezium 6">
            <a:extLst>
              <a:ext uri="{FF2B5EF4-FFF2-40B4-BE49-F238E27FC236}">
                <a16:creationId xmlns:a16="http://schemas.microsoft.com/office/drawing/2014/main" id="{4B8520E5-7EC6-4EF3-9A8C-6770E3B9AF39}"/>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GB" sz="2600" b="1">
                <a:solidFill>
                  <a:srgbClr val="198038"/>
                </a:solidFill>
              </a:rPr>
              <a:t>Do not edit
</a:t>
            </a:r>
            <a:r>
              <a:rPr lang="en-GB"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GB" sz="2200">
              <a:solidFill>
                <a:srgbClr val="198038"/>
              </a:solidFill>
            </a:endParaRPr>
          </a:p>
        </p:txBody>
      </p:sp>
      <p:pic>
        <p:nvPicPr>
          <p:cNvPr id="9" name="Graphic 8">
            <a:extLst>
              <a:ext uri="{FF2B5EF4-FFF2-40B4-BE49-F238E27FC236}">
                <a16:creationId xmlns:a16="http://schemas.microsoft.com/office/drawing/2014/main" id="{FB6A637A-6F43-4D2F-A30A-7B5FE05327AE}"/>
              </a:ext>
            </a:extLst>
          </p:cNvPr>
          <p:cNvPicPr>
            <a:picLocks/>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60062" y="4615295"/>
            <a:ext cx="833799" cy="277933"/>
          </a:xfrm>
          <a:prstGeom prst="rect">
            <a:avLst/>
          </a:prstGeom>
        </p:spPr>
      </p:pic>
    </p:spTree>
    <p:custDataLst>
      <p:tags r:id="rId1"/>
    </p:custDataLst>
    <p:extLst>
      <p:ext uri="{BB962C8B-B14F-4D97-AF65-F5344CB8AC3E}">
        <p14:creationId xmlns:p14="http://schemas.microsoft.com/office/powerpoint/2010/main" val="308102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45B9A4-4125-4073-BD6D-A710669C7DB1}"/>
              </a:ext>
            </a:extLst>
          </p:cNvPr>
          <p:cNvSpPr/>
          <p:nvPr>
            <p:custDataLst>
              <p:tags r:id="rId2"/>
            </p:custDataLst>
          </p:nvPr>
        </p:nvSpPr>
        <p:spPr>
          <a:xfrm>
            <a:off x="333520" y="1307028"/>
            <a:ext cx="1778772" cy="1778772"/>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56412207-5409-47C8-9F93-BCB7D5D13923}"/>
              </a:ext>
            </a:extLst>
          </p:cNvPr>
          <p:cNvSpPr/>
          <p:nvPr>
            <p:custDataLst>
              <p:tags r:id="rId3"/>
            </p:custDataLst>
          </p:nvPr>
        </p:nvSpPr>
        <p:spPr>
          <a:xfrm>
            <a:off x="2334638" y="750673"/>
            <a:ext cx="6364669" cy="2891481"/>
          </a:xfrm>
          <a:prstGeom prst="rect">
            <a:avLst/>
          </a:prstGeom>
          <a:noFill/>
          <a:ln w="9525" cap="flat" cmpd="sng" algn="ctr">
            <a:solidFill>
              <a:srgbClr val="FFFFFF"/>
            </a:solid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r>
              <a:rPr lang="en-GB" sz="4000" b="1">
                <a:solidFill>
                  <a:srgbClr val="000000"/>
                </a:solidFill>
              </a:rPr>
              <a:t>What support, resource or action would most help you overcome this challenge?</a:t>
            </a:r>
          </a:p>
        </p:txBody>
      </p:sp>
      <p:sp>
        <p:nvSpPr>
          <p:cNvPr id="4" name="Rectangle 3">
            <a:extLst>
              <a:ext uri="{FF2B5EF4-FFF2-40B4-BE49-F238E27FC236}">
                <a16:creationId xmlns:a16="http://schemas.microsoft.com/office/drawing/2014/main" id="{5DF8373F-FDD9-4EE6-A218-6C31344B272C}"/>
              </a:ext>
            </a:extLst>
          </p:cNvPr>
          <p:cNvSpPr/>
          <p:nvPr/>
        </p:nvSpPr>
        <p:spPr>
          <a:xfrm>
            <a:off x="0" y="4365024"/>
            <a:ext cx="9144000" cy="778476"/>
          </a:xfrm>
          <a:prstGeom prst="rect">
            <a:avLst/>
          </a:prstGeom>
          <a:gradFill flip="none" rotWithShape="1">
            <a:gsLst>
              <a:gs pos="0">
                <a:srgbClr val="198038"/>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555866" tIns="194553" rIns="1389666" bIns="152863" rtlCol="0" anchor="ctr">
            <a:normAutofit fontScale="62500" lnSpcReduction="20000"/>
          </a:bodyPr>
          <a:lstStyle/>
          <a:p>
            <a:r>
              <a:rPr lang="en-GB" sz="2600">
                <a:solidFill>
                  <a:srgbClr val="FFFFFF"/>
                </a:solidFill>
              </a:rPr>
              <a:t>The </a:t>
            </a:r>
            <a:r>
              <a:rPr lang="en-GB" sz="2600">
                <a:solidFill>
                  <a:srgbClr val="FFFFFF"/>
                </a:solidFill>
                <a:hlinkClick r:id="rId7">
                  <a:extLst>
                    <a:ext uri="{A12FA001-AC4F-418D-AE19-62706E023703}">
                      <ahyp:hlinkClr xmlns:ahyp="http://schemas.microsoft.com/office/drawing/2018/hyperlinkcolor" val="tx"/>
                    </a:ext>
                  </a:extLst>
                </a:hlinkClick>
              </a:rPr>
              <a:t>Slido app</a:t>
            </a:r>
            <a:r>
              <a:rPr lang="en-GB" sz="2600">
                <a:solidFill>
                  <a:srgbClr val="FFFFFF"/>
                </a:solidFill>
              </a:rPr>
              <a:t> must be installed on every computer you’re presenting from</a:t>
            </a:r>
          </a:p>
        </p:txBody>
      </p:sp>
      <p:pic>
        <p:nvPicPr>
          <p:cNvPr id="6" name="Graphic 5">
            <a:extLst>
              <a:ext uri="{FF2B5EF4-FFF2-40B4-BE49-F238E27FC236}">
                <a16:creationId xmlns:a16="http://schemas.microsoft.com/office/drawing/2014/main" id="{C8274301-E21E-4E4C-8432-66742468CDC5}"/>
              </a:ext>
            </a:extLst>
          </p:cNvPr>
          <p:cNvPicPr>
            <a:picLocks/>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2347" y="4643089"/>
            <a:ext cx="222347" cy="222347"/>
          </a:xfrm>
          <a:prstGeom prst="rect">
            <a:avLst/>
          </a:prstGeom>
        </p:spPr>
      </p:pic>
      <p:sp>
        <p:nvSpPr>
          <p:cNvPr id="7" name="Trapezium 6">
            <a:extLst>
              <a:ext uri="{FF2B5EF4-FFF2-40B4-BE49-F238E27FC236}">
                <a16:creationId xmlns:a16="http://schemas.microsoft.com/office/drawing/2014/main" id="{D41091D6-194B-4F41-ACFF-8209CA6B9EE2}"/>
              </a:ext>
            </a:extLst>
          </p:cNvPr>
          <p:cNvSpPr/>
          <p:nvPr/>
        </p:nvSpPr>
        <p:spPr>
          <a:xfrm rot="2700000">
            <a:off x="7215278" y="386193"/>
            <a:ext cx="2501399" cy="583660"/>
          </a:xfrm>
          <a:prstGeom prst="trapezoid">
            <a:avLst>
              <a:gd name="adj" fmla="val 100000"/>
            </a:avLst>
          </a:prstGeom>
          <a:gradFill flip="none" rotWithShape="1">
            <a:gsLst>
              <a:gs pos="0">
                <a:srgbClr val="EDFAF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tIns="0" bIns="0" rtlCol="0" anchor="t">
            <a:normAutofit fontScale="55000" lnSpcReduction="20000"/>
          </a:bodyPr>
          <a:lstStyle/>
          <a:p>
            <a:pPr algn="ctr"/>
            <a:r>
              <a:rPr lang="en-GB" sz="2600" b="1">
                <a:solidFill>
                  <a:srgbClr val="198038"/>
                </a:solidFill>
              </a:rPr>
              <a:t>Do not edit
</a:t>
            </a:r>
            <a:r>
              <a:rPr lang="en-GB"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GB" sz="2200">
              <a:solidFill>
                <a:srgbClr val="198038"/>
              </a:solidFill>
            </a:endParaRPr>
          </a:p>
        </p:txBody>
      </p:sp>
      <p:pic>
        <p:nvPicPr>
          <p:cNvPr id="9" name="Graphic 8">
            <a:extLst>
              <a:ext uri="{FF2B5EF4-FFF2-40B4-BE49-F238E27FC236}">
                <a16:creationId xmlns:a16="http://schemas.microsoft.com/office/drawing/2014/main" id="{B117F5D5-DE2A-4F08-8DC1-310F727DEFB6}"/>
              </a:ext>
            </a:extLst>
          </p:cNvPr>
          <p:cNvPicPr>
            <a:picLocks/>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60062" y="4615295"/>
            <a:ext cx="833799" cy="277933"/>
          </a:xfrm>
          <a:prstGeom prst="rect">
            <a:avLst/>
          </a:prstGeom>
        </p:spPr>
      </p:pic>
    </p:spTree>
    <p:custDataLst>
      <p:tags r:id="rId1"/>
    </p:custDataLst>
    <p:extLst>
      <p:ext uri="{BB962C8B-B14F-4D97-AF65-F5344CB8AC3E}">
        <p14:creationId xmlns:p14="http://schemas.microsoft.com/office/powerpoint/2010/main" val="140668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5B0BEF-AEB2-4B51-B82A-11D226BC1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717" y="4055470"/>
            <a:ext cx="7289858" cy="108803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1FF1E01-F47F-4B83-AC9F-A54B1301D32D}"/>
              </a:ext>
            </a:extLst>
          </p:cNvPr>
          <p:cNvSpPr>
            <a:spLocks noGrp="1"/>
          </p:cNvSpPr>
          <p:nvPr>
            <p:ph type="title"/>
          </p:nvPr>
        </p:nvSpPr>
        <p:spPr>
          <a:xfrm>
            <a:off x="1076200" y="99331"/>
            <a:ext cx="8304607" cy="710552"/>
          </a:xfrm>
        </p:spPr>
        <p:txBody>
          <a:bodyPr/>
          <a:lstStyle/>
          <a:p>
            <a:r>
              <a:rPr lang="en-GB" dirty="0"/>
              <a:t>Leicester’s Horizon Europe support</a:t>
            </a:r>
          </a:p>
        </p:txBody>
      </p:sp>
      <p:sp>
        <p:nvSpPr>
          <p:cNvPr id="2" name="Text Placeholder 1">
            <a:extLst>
              <a:ext uri="{FF2B5EF4-FFF2-40B4-BE49-F238E27FC236}">
                <a16:creationId xmlns:a16="http://schemas.microsoft.com/office/drawing/2014/main" id="{65B60C0D-3466-4F78-88A9-0192295F8845}"/>
              </a:ext>
            </a:extLst>
          </p:cNvPr>
          <p:cNvSpPr>
            <a:spLocks noGrp="1"/>
          </p:cNvSpPr>
          <p:nvPr>
            <p:ph type="body" sz="quarter" idx="20"/>
          </p:nvPr>
        </p:nvSpPr>
        <p:spPr>
          <a:xfrm>
            <a:off x="131425" y="1198930"/>
            <a:ext cx="8304607" cy="3058917"/>
          </a:xfrm>
        </p:spPr>
        <p:txBody>
          <a:bodyPr/>
          <a:lstStyle/>
          <a:p>
            <a:pPr>
              <a:spcBef>
                <a:spcPts val="1200"/>
              </a:spcBef>
              <a:buFont typeface="Arial" panose="020B0604020202020204" pitchFamily="34" charset="0"/>
              <a:buChar char="•"/>
            </a:pPr>
            <a:r>
              <a:rPr lang="en-US" dirty="0"/>
              <a:t>Embedded in the central Research and Enterprise Division</a:t>
            </a:r>
          </a:p>
          <a:p>
            <a:pPr>
              <a:spcBef>
                <a:spcPts val="1200"/>
              </a:spcBef>
              <a:buFont typeface="Arial" panose="020B0604020202020204" pitchFamily="34" charset="0"/>
              <a:buChar char="•"/>
            </a:pPr>
            <a:r>
              <a:rPr lang="en-US" dirty="0"/>
              <a:t>Part of a wider research support ecosystem</a:t>
            </a:r>
          </a:p>
          <a:p>
            <a:pPr>
              <a:spcBef>
                <a:spcPts val="1200"/>
              </a:spcBef>
              <a:buFont typeface="Arial" panose="020B0604020202020204" pitchFamily="34" charset="0"/>
              <a:buChar char="•"/>
            </a:pPr>
            <a:r>
              <a:rPr lang="en-US" dirty="0"/>
              <a:t>Provide…</a:t>
            </a:r>
          </a:p>
          <a:p>
            <a:pPr lvl="1">
              <a:spcBef>
                <a:spcPts val="600"/>
              </a:spcBef>
              <a:spcAft>
                <a:spcPts val="0"/>
              </a:spcAft>
              <a:buFont typeface="Arial" panose="020B0604020202020204" pitchFamily="34" charset="0"/>
              <a:buChar char="•"/>
            </a:pPr>
            <a:r>
              <a:rPr lang="en-US" dirty="0"/>
              <a:t>Specialist funder knowledge</a:t>
            </a:r>
          </a:p>
          <a:p>
            <a:pPr lvl="1">
              <a:spcBef>
                <a:spcPts val="600"/>
              </a:spcBef>
              <a:spcAft>
                <a:spcPts val="0"/>
              </a:spcAft>
              <a:buFont typeface="Arial" panose="020B0604020202020204" pitchFamily="34" charset="0"/>
              <a:buChar char="•"/>
            </a:pPr>
            <a:r>
              <a:rPr lang="en-US" dirty="0"/>
              <a:t>Advice and signposting</a:t>
            </a:r>
          </a:p>
          <a:p>
            <a:pPr lvl="1">
              <a:spcBef>
                <a:spcPts val="600"/>
              </a:spcBef>
              <a:spcAft>
                <a:spcPts val="0"/>
              </a:spcAft>
              <a:buFont typeface="Arial" panose="020B0604020202020204" pitchFamily="34" charset="0"/>
              <a:buChar char="•"/>
            </a:pPr>
            <a:r>
              <a:rPr lang="en-US" dirty="0"/>
              <a:t>Costing and contracting support</a:t>
            </a:r>
          </a:p>
          <a:p>
            <a:pPr lvl="1">
              <a:spcBef>
                <a:spcPts val="600"/>
              </a:spcBef>
              <a:spcAft>
                <a:spcPts val="0"/>
              </a:spcAft>
              <a:buFont typeface="Arial" panose="020B0604020202020204" pitchFamily="34" charset="0"/>
              <a:buChar char="•"/>
            </a:pPr>
            <a:r>
              <a:rPr lang="en-US" dirty="0" err="1"/>
              <a:t>Post-award</a:t>
            </a:r>
            <a:r>
              <a:rPr lang="en-US" dirty="0"/>
              <a:t> financial support</a:t>
            </a:r>
          </a:p>
          <a:p>
            <a:pPr lvl="1">
              <a:spcBef>
                <a:spcPts val="600"/>
              </a:spcBef>
              <a:spcAft>
                <a:spcPts val="0"/>
              </a:spcAft>
              <a:buFont typeface="Arial" panose="020B0604020202020204" pitchFamily="34" charset="0"/>
              <a:buChar char="•"/>
            </a:pPr>
            <a:r>
              <a:rPr lang="en-US" dirty="0"/>
              <a:t>News and events</a:t>
            </a:r>
          </a:p>
          <a:p>
            <a:pPr lvl="1">
              <a:spcBef>
                <a:spcPts val="600"/>
              </a:spcBef>
              <a:spcAft>
                <a:spcPts val="0"/>
              </a:spcAft>
              <a:buFont typeface="Arial" panose="020B0604020202020204" pitchFamily="34" charset="0"/>
              <a:buChar char="•"/>
            </a:pPr>
            <a:r>
              <a:rPr lang="en-US" dirty="0"/>
              <a:t>Training</a:t>
            </a:r>
          </a:p>
        </p:txBody>
      </p:sp>
      <p:sp>
        <p:nvSpPr>
          <p:cNvPr id="4" name="Title 2">
            <a:extLst>
              <a:ext uri="{FF2B5EF4-FFF2-40B4-BE49-F238E27FC236}">
                <a16:creationId xmlns:a16="http://schemas.microsoft.com/office/drawing/2014/main" id="{53C8BE06-530A-497F-A8EC-C8D7985CF8F5}"/>
              </a:ext>
            </a:extLst>
          </p:cNvPr>
          <p:cNvSpPr txBox="1">
            <a:spLocks/>
          </p:cNvSpPr>
          <p:nvPr/>
        </p:nvSpPr>
        <p:spPr>
          <a:xfrm>
            <a:off x="1076199" y="651806"/>
            <a:ext cx="8304607" cy="556664"/>
          </a:xfrm>
          <a:prstGeom prst="rect">
            <a:avLst/>
          </a:prstGeom>
        </p:spPr>
        <p:txBody>
          <a:bodyPr vert="horz" wrap="square" lIns="0" tIns="108000" rIns="0" bIns="108000">
            <a:spAutoFit/>
          </a:bodyPr>
          <a:lstStyle>
            <a:lvl1pPr algn="l" defTabSz="457200" rtl="0" eaLnBrk="1" latinLnBrk="0" hangingPunct="1">
              <a:spcBef>
                <a:spcPct val="0"/>
              </a:spcBef>
              <a:buNone/>
              <a:defRPr sz="3200" b="1" kern="1200">
                <a:solidFill>
                  <a:schemeClr val="accent1"/>
                </a:solidFill>
                <a:latin typeface="+mj-lt"/>
                <a:ea typeface="+mj-ea"/>
                <a:cs typeface="+mj-cs"/>
              </a:defRPr>
            </a:lvl1pPr>
          </a:lstStyle>
          <a:p>
            <a:r>
              <a:rPr lang="en-GB" sz="2200" dirty="0">
                <a:solidFill>
                  <a:schemeClr val="accent4"/>
                </a:solidFill>
              </a:rPr>
              <a:t>Small team, diverse workload, high-volume</a:t>
            </a:r>
          </a:p>
        </p:txBody>
      </p:sp>
    </p:spTree>
    <p:extLst>
      <p:ext uri="{BB962C8B-B14F-4D97-AF65-F5344CB8AC3E}">
        <p14:creationId xmlns:p14="http://schemas.microsoft.com/office/powerpoint/2010/main" val="198736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19FEE9-C9F5-4BF5-9117-BEAFA8B93C96}"/>
              </a:ext>
            </a:extLst>
          </p:cNvPr>
          <p:cNvSpPr>
            <a:spLocks noGrp="1"/>
          </p:cNvSpPr>
          <p:nvPr>
            <p:ph type="body" sz="quarter" idx="19"/>
          </p:nvPr>
        </p:nvSpPr>
        <p:spPr>
          <a:xfrm>
            <a:off x="419696" y="1065033"/>
            <a:ext cx="8304607" cy="365113"/>
          </a:xfrm>
        </p:spPr>
        <p:txBody>
          <a:bodyPr/>
          <a:lstStyle/>
          <a:p>
            <a:pPr marL="457200" indent="-457200">
              <a:buAutoNum type="arabicPeriod"/>
            </a:pPr>
            <a:r>
              <a:rPr lang="en-GB" dirty="0"/>
              <a:t>What is your biggest challenge in developing a competitive Horizon Europe proposal?</a:t>
            </a:r>
          </a:p>
          <a:p>
            <a:pPr marL="457200" indent="-457200">
              <a:buAutoNum type="arabicPeriod"/>
            </a:pPr>
            <a:r>
              <a:rPr lang="en-GB" dirty="0"/>
              <a:t>What support, resource or action would most help you overcome this challenge?</a:t>
            </a:r>
          </a:p>
          <a:p>
            <a:endParaRPr lang="en-GB" dirty="0"/>
          </a:p>
          <a:p>
            <a:endParaRPr lang="en-GB" dirty="0"/>
          </a:p>
          <a:p>
            <a:endParaRPr lang="en-GB" dirty="0"/>
          </a:p>
        </p:txBody>
      </p:sp>
      <p:pic>
        <p:nvPicPr>
          <p:cNvPr id="8" name="Picture 7">
            <a:extLst>
              <a:ext uri="{FF2B5EF4-FFF2-40B4-BE49-F238E27FC236}">
                <a16:creationId xmlns:a16="http://schemas.microsoft.com/office/drawing/2014/main" id="{FDB9CC97-D533-4EC9-A833-9C4608AB2731}"/>
              </a:ext>
            </a:extLst>
          </p:cNvPr>
          <p:cNvPicPr>
            <a:picLocks noChangeAspect="1"/>
          </p:cNvPicPr>
          <p:nvPr/>
        </p:nvPicPr>
        <p:blipFill>
          <a:blip r:embed="rId3"/>
          <a:stretch>
            <a:fillRect/>
          </a:stretch>
        </p:blipFill>
        <p:spPr>
          <a:xfrm>
            <a:off x="6288047" y="2650013"/>
            <a:ext cx="2289304" cy="2289304"/>
          </a:xfrm>
          <a:prstGeom prst="rect">
            <a:avLst/>
          </a:prstGeom>
        </p:spPr>
      </p:pic>
      <p:pic>
        <p:nvPicPr>
          <p:cNvPr id="5" name="Picture 4">
            <a:extLst>
              <a:ext uri="{FF2B5EF4-FFF2-40B4-BE49-F238E27FC236}">
                <a16:creationId xmlns:a16="http://schemas.microsoft.com/office/drawing/2014/main" id="{D2531FC1-2644-4FF3-B923-AD24C700A048}"/>
              </a:ext>
            </a:extLst>
          </p:cNvPr>
          <p:cNvPicPr>
            <a:picLocks noChangeAspect="1"/>
          </p:cNvPicPr>
          <p:nvPr/>
        </p:nvPicPr>
        <p:blipFill rotWithShape="1">
          <a:blip r:embed="rId4"/>
          <a:srcRect t="63162"/>
          <a:stretch/>
        </p:blipFill>
        <p:spPr>
          <a:xfrm>
            <a:off x="3297783" y="3044539"/>
            <a:ext cx="2251067" cy="1894778"/>
          </a:xfrm>
          <a:prstGeom prst="rect">
            <a:avLst/>
          </a:prstGeom>
        </p:spPr>
      </p:pic>
    </p:spTree>
    <p:extLst>
      <p:ext uri="{BB962C8B-B14F-4D97-AF65-F5344CB8AC3E}">
        <p14:creationId xmlns:p14="http://schemas.microsoft.com/office/powerpoint/2010/main" val="868530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0E5D1-CC8E-494B-B274-8136EE13B057}"/>
              </a:ext>
            </a:extLst>
          </p:cNvPr>
          <p:cNvSpPr>
            <a:spLocks noGrp="1"/>
          </p:cNvSpPr>
          <p:nvPr>
            <p:ph type="title"/>
          </p:nvPr>
        </p:nvSpPr>
        <p:spPr>
          <a:xfrm>
            <a:off x="614172" y="3211069"/>
            <a:ext cx="6999202" cy="747388"/>
          </a:xfrm>
        </p:spPr>
        <p:txBody>
          <a:bodyPr/>
          <a:lstStyle/>
          <a:p>
            <a:r>
              <a:rPr lang="en-GB" dirty="0"/>
              <a:t>Thank you for your attention.</a:t>
            </a:r>
          </a:p>
        </p:txBody>
      </p:sp>
      <p:sp>
        <p:nvSpPr>
          <p:cNvPr id="3" name="Text Placeholder 2">
            <a:extLst>
              <a:ext uri="{FF2B5EF4-FFF2-40B4-BE49-F238E27FC236}">
                <a16:creationId xmlns:a16="http://schemas.microsoft.com/office/drawing/2014/main" id="{3469E069-4408-4865-9481-573249EC7AA1}"/>
              </a:ext>
            </a:extLst>
          </p:cNvPr>
          <p:cNvSpPr>
            <a:spLocks noGrp="1"/>
          </p:cNvSpPr>
          <p:nvPr>
            <p:ph type="body" sz="quarter" idx="12"/>
          </p:nvPr>
        </p:nvSpPr>
        <p:spPr>
          <a:xfrm>
            <a:off x="614172" y="3958457"/>
            <a:ext cx="6999202" cy="747388"/>
          </a:xfrm>
        </p:spPr>
        <p:txBody>
          <a:bodyPr/>
          <a:lstStyle/>
          <a:p>
            <a:r>
              <a:rPr lang="en-GB" dirty="0"/>
              <a:t>Time for questions and discussion.</a:t>
            </a:r>
          </a:p>
        </p:txBody>
      </p:sp>
      <p:pic>
        <p:nvPicPr>
          <p:cNvPr id="5" name="Picture 4">
            <a:extLst>
              <a:ext uri="{FF2B5EF4-FFF2-40B4-BE49-F238E27FC236}">
                <a16:creationId xmlns:a16="http://schemas.microsoft.com/office/drawing/2014/main" id="{F499119A-CBC1-42BC-89D6-E365ED1CC3DD}"/>
              </a:ext>
            </a:extLst>
          </p:cNvPr>
          <p:cNvPicPr>
            <a:picLocks noChangeAspect="1"/>
          </p:cNvPicPr>
          <p:nvPr/>
        </p:nvPicPr>
        <p:blipFill>
          <a:blip r:embed="rId3"/>
          <a:stretch>
            <a:fillRect/>
          </a:stretch>
        </p:blipFill>
        <p:spPr>
          <a:xfrm>
            <a:off x="5966460" y="3793054"/>
            <a:ext cx="866257" cy="912791"/>
          </a:xfrm>
          <a:prstGeom prst="rect">
            <a:avLst/>
          </a:prstGeom>
        </p:spPr>
      </p:pic>
    </p:spTree>
    <p:extLst>
      <p:ext uri="{BB962C8B-B14F-4D97-AF65-F5344CB8AC3E}">
        <p14:creationId xmlns:p14="http://schemas.microsoft.com/office/powerpoint/2010/main" val="1828088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FF77DD-1C99-4414-AA43-F7B86B67532C}"/>
              </a:ext>
            </a:extLst>
          </p:cNvPr>
          <p:cNvSpPr>
            <a:spLocks noGrp="1"/>
          </p:cNvSpPr>
          <p:nvPr>
            <p:ph type="title"/>
          </p:nvPr>
        </p:nvSpPr>
        <p:spPr>
          <a:xfrm>
            <a:off x="215589" y="876313"/>
            <a:ext cx="4705815" cy="1202994"/>
          </a:xfrm>
        </p:spPr>
        <p:txBody>
          <a:bodyPr/>
          <a:lstStyle/>
          <a:p>
            <a:r>
              <a:rPr lang="en-GB" dirty="0"/>
              <a:t>University of Leicester: a sense of scale...</a:t>
            </a:r>
          </a:p>
        </p:txBody>
      </p:sp>
      <p:graphicFrame>
        <p:nvGraphicFramePr>
          <p:cNvPr id="10" name="Chart 9">
            <a:extLst>
              <a:ext uri="{FF2B5EF4-FFF2-40B4-BE49-F238E27FC236}">
                <a16:creationId xmlns:a16="http://schemas.microsoft.com/office/drawing/2014/main" id="{2433B4B2-4208-41A0-8133-E2C68F2A337B}"/>
              </a:ext>
            </a:extLst>
          </p:cNvPr>
          <p:cNvGraphicFramePr>
            <a:graphicFrameLocks/>
          </p:cNvGraphicFramePr>
          <p:nvPr>
            <p:extLst>
              <p:ext uri="{D42A27DB-BD31-4B8C-83A1-F6EECF244321}">
                <p14:modId xmlns:p14="http://schemas.microsoft.com/office/powerpoint/2010/main" val="726139520"/>
              </p:ext>
            </p:extLst>
          </p:nvPr>
        </p:nvGraphicFramePr>
        <p:xfrm>
          <a:off x="4069421" y="185618"/>
          <a:ext cx="5304320" cy="321635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B1A15417-3B2A-4ABB-814F-960167A79622}"/>
              </a:ext>
            </a:extLst>
          </p:cNvPr>
          <p:cNvSpPr txBox="1"/>
          <p:nvPr/>
        </p:nvSpPr>
        <p:spPr>
          <a:xfrm>
            <a:off x="146415" y="2243451"/>
            <a:ext cx="4382486" cy="2594048"/>
          </a:xfrm>
          <a:prstGeom prst="rect">
            <a:avLst/>
          </a:prstGeom>
          <a:solidFill>
            <a:schemeClr val="bg1"/>
          </a:solidFill>
        </p:spPr>
        <p:txBody>
          <a:bodyPr wrap="square" lIns="216000" tIns="187200" rIns="216000" bIns="187200" rtlCol="0">
            <a:spAutoFit/>
          </a:bodyPr>
          <a:lstStyle/>
          <a:p>
            <a:r>
              <a:rPr lang="en-GB" b="1" dirty="0">
                <a:solidFill>
                  <a:schemeClr val="accent4"/>
                </a:solidFill>
                <a:cs typeface="Arial"/>
              </a:rPr>
              <a:t>In 2024/25 the University Horizon Europe a</a:t>
            </a:r>
            <a:r>
              <a:rPr lang="en-GB" b="1" i="0" dirty="0">
                <a:solidFill>
                  <a:schemeClr val="accent4"/>
                </a:solidFill>
                <a:cs typeface="Arial"/>
              </a:rPr>
              <a:t>pplications increased by over 55% in number and 70% in value.</a:t>
            </a:r>
          </a:p>
          <a:p>
            <a:endParaRPr lang="en-GB" b="1" dirty="0">
              <a:solidFill>
                <a:schemeClr val="accent4"/>
              </a:solidFill>
              <a:cs typeface="Arial"/>
            </a:endParaRPr>
          </a:p>
          <a:p>
            <a:r>
              <a:rPr lang="en-GB" b="1" i="0" dirty="0">
                <a:solidFill>
                  <a:schemeClr val="accent4"/>
                </a:solidFill>
                <a:cs typeface="Arial"/>
              </a:rPr>
              <a:t>In 2025/2026 we passed 2024/25 application numbers and values in Q1!</a:t>
            </a:r>
          </a:p>
        </p:txBody>
      </p:sp>
      <p:sp>
        <p:nvSpPr>
          <p:cNvPr id="17" name="TextBox 16">
            <a:extLst>
              <a:ext uri="{FF2B5EF4-FFF2-40B4-BE49-F238E27FC236}">
                <a16:creationId xmlns:a16="http://schemas.microsoft.com/office/drawing/2014/main" id="{6C2FE993-F4A6-4F06-AF3F-AE8671FC81C1}"/>
              </a:ext>
            </a:extLst>
          </p:cNvPr>
          <p:cNvSpPr txBox="1"/>
          <p:nvPr/>
        </p:nvSpPr>
        <p:spPr>
          <a:xfrm>
            <a:off x="4460321" y="3288116"/>
            <a:ext cx="4844840" cy="1609163"/>
          </a:xfrm>
          <a:prstGeom prst="rect">
            <a:avLst/>
          </a:prstGeom>
          <a:solidFill>
            <a:schemeClr val="bg1"/>
          </a:solidFill>
        </p:spPr>
        <p:txBody>
          <a:bodyPr wrap="square" lIns="216000" tIns="187200" rIns="216000" bIns="187200" rtlCol="0">
            <a:spAutoFit/>
          </a:bodyPr>
          <a:lstStyle/>
          <a:p>
            <a:r>
              <a:rPr lang="en-GB" sz="1600" dirty="0">
                <a:latin typeface="Arial"/>
                <a:cs typeface="Arial"/>
              </a:rPr>
              <a:t>Problem!  </a:t>
            </a:r>
          </a:p>
          <a:p>
            <a:pPr marL="285750" indent="-285750">
              <a:buFont typeface="Arial" panose="020B0604020202020204" pitchFamily="34" charset="0"/>
              <a:buChar char="•"/>
            </a:pPr>
            <a:r>
              <a:rPr lang="en-GB" sz="1600" dirty="0">
                <a:latin typeface="Arial"/>
                <a:cs typeface="Arial"/>
              </a:rPr>
              <a:t>Large multi-national, multi-sector consortia.</a:t>
            </a:r>
          </a:p>
          <a:p>
            <a:pPr marL="285750" indent="-285750">
              <a:buFont typeface="Arial" panose="020B0604020202020204" pitchFamily="34" charset="0"/>
              <a:buChar char="•"/>
            </a:pPr>
            <a:r>
              <a:rPr lang="en-GB" sz="1600" i="0" dirty="0">
                <a:latin typeface="Arial"/>
                <a:cs typeface="Arial"/>
              </a:rPr>
              <a:t>Top down - p</a:t>
            </a:r>
            <a:r>
              <a:rPr lang="en-GB" sz="1600" dirty="0">
                <a:latin typeface="Arial"/>
                <a:cs typeface="Arial"/>
              </a:rPr>
              <a:t>olicy alignment key.</a:t>
            </a:r>
          </a:p>
          <a:p>
            <a:pPr marL="285750" indent="-285750">
              <a:buFont typeface="Arial" panose="020B0604020202020204" pitchFamily="34" charset="0"/>
              <a:buChar char="•"/>
            </a:pPr>
            <a:r>
              <a:rPr lang="en-GB" sz="1600" dirty="0">
                <a:latin typeface="Arial"/>
                <a:cs typeface="Arial"/>
              </a:rPr>
              <a:t>Competitive with diverse criteria for success.</a:t>
            </a:r>
          </a:p>
          <a:p>
            <a:pPr marL="285750" indent="-285750">
              <a:buFont typeface="Arial" panose="020B0604020202020204" pitchFamily="34" charset="0"/>
              <a:buChar char="•"/>
            </a:pPr>
            <a:r>
              <a:rPr lang="en-GB" sz="1600" i="0" dirty="0">
                <a:latin typeface="Arial"/>
                <a:cs typeface="Arial"/>
              </a:rPr>
              <a:t>Limited resource.</a:t>
            </a:r>
          </a:p>
        </p:txBody>
      </p:sp>
    </p:spTree>
    <p:extLst>
      <p:ext uri="{BB962C8B-B14F-4D97-AF65-F5344CB8AC3E}">
        <p14:creationId xmlns:p14="http://schemas.microsoft.com/office/powerpoint/2010/main" val="427795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FF1E01-F47F-4B83-AC9F-A54B1301D32D}"/>
              </a:ext>
            </a:extLst>
          </p:cNvPr>
          <p:cNvSpPr>
            <a:spLocks noGrp="1"/>
          </p:cNvSpPr>
          <p:nvPr>
            <p:ph type="title"/>
          </p:nvPr>
        </p:nvSpPr>
        <p:spPr>
          <a:xfrm>
            <a:off x="399125" y="779084"/>
            <a:ext cx="8304607" cy="710552"/>
          </a:xfrm>
        </p:spPr>
        <p:txBody>
          <a:bodyPr/>
          <a:lstStyle/>
          <a:p>
            <a:r>
              <a:rPr lang="en-GB" dirty="0"/>
              <a:t>Solutions:</a:t>
            </a:r>
          </a:p>
        </p:txBody>
      </p:sp>
      <p:sp>
        <p:nvSpPr>
          <p:cNvPr id="2" name="Text Placeholder 1">
            <a:extLst>
              <a:ext uri="{FF2B5EF4-FFF2-40B4-BE49-F238E27FC236}">
                <a16:creationId xmlns:a16="http://schemas.microsoft.com/office/drawing/2014/main" id="{65B60C0D-3466-4F78-88A9-0192295F8845}"/>
              </a:ext>
            </a:extLst>
          </p:cNvPr>
          <p:cNvSpPr>
            <a:spLocks noGrp="1"/>
          </p:cNvSpPr>
          <p:nvPr>
            <p:ph type="body" sz="quarter" idx="20"/>
          </p:nvPr>
        </p:nvSpPr>
        <p:spPr>
          <a:xfrm>
            <a:off x="399124" y="1647765"/>
            <a:ext cx="8304607" cy="2428933"/>
          </a:xfrm>
        </p:spPr>
        <p:txBody>
          <a:bodyPr lIns="0" tIns="45720" rIns="91440" bIns="45720" anchor="t">
            <a:noAutofit/>
          </a:bodyPr>
          <a:lstStyle/>
          <a:p>
            <a:pPr>
              <a:spcBef>
                <a:spcPts val="1200"/>
              </a:spcBef>
              <a:buFont typeface="Arial" panose="020B0604020202020204" pitchFamily="34" charset="0"/>
              <a:buChar char="•"/>
            </a:pPr>
            <a:r>
              <a:rPr lang="en-GB" dirty="0"/>
              <a:t>Horizon Europe – a plan for (sustainable) growth.  </a:t>
            </a:r>
          </a:p>
          <a:p>
            <a:pPr>
              <a:spcBef>
                <a:spcPts val="1200"/>
              </a:spcBef>
              <a:buFont typeface="Arial" panose="020B0604020202020204" pitchFamily="34" charset="0"/>
              <a:buChar char="•"/>
            </a:pPr>
            <a:r>
              <a:rPr lang="en-GB" dirty="0"/>
              <a:t>One to one when necessary, one to many preferred.</a:t>
            </a:r>
          </a:p>
          <a:p>
            <a:pPr>
              <a:spcBef>
                <a:spcPts val="1200"/>
              </a:spcBef>
              <a:buFont typeface="Arial" panose="020B0604020202020204" pitchFamily="34" charset="0"/>
              <a:buChar char="•"/>
            </a:pPr>
            <a:r>
              <a:rPr lang="en-GB" dirty="0"/>
              <a:t>Internal resources; online ‘toolkit’, templates, successful bids.</a:t>
            </a:r>
          </a:p>
          <a:p>
            <a:pPr>
              <a:spcBef>
                <a:spcPts val="1200"/>
              </a:spcBef>
              <a:buFont typeface="Arial" panose="020B0604020202020204" pitchFamily="34" charset="0"/>
              <a:buChar char="•"/>
            </a:pPr>
            <a:r>
              <a:rPr lang="en-GB" dirty="0"/>
              <a:t>Leveraging additional support – academic champions, mentors. </a:t>
            </a:r>
          </a:p>
          <a:p>
            <a:pPr>
              <a:spcBef>
                <a:spcPts val="1200"/>
              </a:spcBef>
              <a:buFont typeface="Arial" panose="020B0604020202020204" pitchFamily="34" charset="0"/>
              <a:buChar char="•"/>
            </a:pPr>
            <a:r>
              <a:rPr lang="en-GB" dirty="0"/>
              <a:t>Utilise existing infrastructure – research institutes, seminar series, research committees.</a:t>
            </a:r>
          </a:p>
          <a:p>
            <a:pPr>
              <a:spcBef>
                <a:spcPts val="1200"/>
              </a:spcBef>
              <a:buFont typeface="Arial" panose="020B0604020202020204" pitchFamily="34" charset="0"/>
              <a:buChar char="•"/>
            </a:pPr>
            <a:endParaRPr lang="en-GB" b="1" dirty="0"/>
          </a:p>
          <a:p>
            <a:pPr>
              <a:spcBef>
                <a:spcPts val="1200"/>
              </a:spcBef>
              <a:buFont typeface="Arial" panose="020B0604020202020204" pitchFamily="34" charset="0"/>
              <a:buChar char="•"/>
            </a:pPr>
            <a:endParaRPr lang="en-GB" b="1" dirty="0"/>
          </a:p>
          <a:p>
            <a:pPr marL="197485" indent="-197485">
              <a:spcBef>
                <a:spcPts val="1200"/>
              </a:spcBef>
            </a:pPr>
            <a:endParaRPr lang="en-GB" b="1" dirty="0"/>
          </a:p>
        </p:txBody>
      </p:sp>
    </p:spTree>
    <p:extLst>
      <p:ext uri="{BB962C8B-B14F-4D97-AF65-F5344CB8AC3E}">
        <p14:creationId xmlns:p14="http://schemas.microsoft.com/office/powerpoint/2010/main" val="4216806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57A247-75CC-4C3C-AA28-7E4645F16F17}"/>
              </a:ext>
            </a:extLst>
          </p:cNvPr>
          <p:cNvSpPr>
            <a:spLocks noGrp="1"/>
          </p:cNvSpPr>
          <p:nvPr>
            <p:ph type="body" sz="quarter" idx="19"/>
          </p:nvPr>
        </p:nvSpPr>
        <p:spPr>
          <a:xfrm>
            <a:off x="970624" y="703328"/>
            <a:ext cx="8304607" cy="365113"/>
          </a:xfrm>
        </p:spPr>
        <p:txBody>
          <a:bodyPr/>
          <a:lstStyle/>
          <a:p>
            <a:r>
              <a:rPr lang="en-GB" dirty="0"/>
              <a:t>Our role in preparing applications &amp; facilitating collaboration</a:t>
            </a:r>
          </a:p>
        </p:txBody>
      </p:sp>
      <p:sp>
        <p:nvSpPr>
          <p:cNvPr id="3" name="Text Placeholder 2">
            <a:extLst>
              <a:ext uri="{FF2B5EF4-FFF2-40B4-BE49-F238E27FC236}">
                <a16:creationId xmlns:a16="http://schemas.microsoft.com/office/drawing/2014/main" id="{E997E5A0-37A2-4762-879F-1BF970ACDE5B}"/>
              </a:ext>
            </a:extLst>
          </p:cNvPr>
          <p:cNvSpPr>
            <a:spLocks noGrp="1"/>
          </p:cNvSpPr>
          <p:nvPr>
            <p:ph type="body" sz="quarter" idx="20"/>
          </p:nvPr>
        </p:nvSpPr>
        <p:spPr>
          <a:xfrm>
            <a:off x="145377" y="1261156"/>
            <a:ext cx="5229512" cy="2754310"/>
          </a:xfrm>
        </p:spPr>
        <p:txBody>
          <a:bodyPr/>
          <a:lstStyle/>
          <a:p>
            <a:r>
              <a:rPr lang="en-GB" dirty="0"/>
              <a:t>Start early (now!) - target opportunities in areas of strategic importance, highlight events and Info Days.  Establish research leadership.</a:t>
            </a:r>
          </a:p>
          <a:p>
            <a:r>
              <a:rPr lang="en-GB" dirty="0"/>
              <a:t>Evaluate opportunity for a cohort approach.</a:t>
            </a:r>
          </a:p>
          <a:p>
            <a:r>
              <a:rPr lang="en-GB" dirty="0"/>
              <a:t>Assist in navigating internal rules and processes;</a:t>
            </a:r>
          </a:p>
          <a:p>
            <a:pPr lvl="1"/>
            <a:r>
              <a:rPr lang="en-GB" dirty="0"/>
              <a:t>Engage other teams early e.g. pre-award, research governance etc.</a:t>
            </a:r>
          </a:p>
          <a:p>
            <a:r>
              <a:rPr lang="en-GB" dirty="0"/>
              <a:t>Establish roles, timelines and boundaries.</a:t>
            </a:r>
          </a:p>
          <a:p>
            <a:r>
              <a:rPr lang="en-GB" dirty="0"/>
              <a:t>Help applicants understand the call text and individual call requirements/nuances.</a:t>
            </a:r>
          </a:p>
          <a:p>
            <a:endParaRPr lang="en-GB" dirty="0"/>
          </a:p>
        </p:txBody>
      </p:sp>
      <p:sp>
        <p:nvSpPr>
          <p:cNvPr id="4" name="Title 3">
            <a:extLst>
              <a:ext uri="{FF2B5EF4-FFF2-40B4-BE49-F238E27FC236}">
                <a16:creationId xmlns:a16="http://schemas.microsoft.com/office/drawing/2014/main" id="{8D2BDBD7-785B-41DD-B939-B11A521CD6FF}"/>
              </a:ext>
            </a:extLst>
          </p:cNvPr>
          <p:cNvSpPr>
            <a:spLocks noGrp="1"/>
          </p:cNvSpPr>
          <p:nvPr>
            <p:ph type="title"/>
          </p:nvPr>
        </p:nvSpPr>
        <p:spPr>
          <a:xfrm>
            <a:off x="970625" y="68532"/>
            <a:ext cx="8304607" cy="710552"/>
          </a:xfrm>
        </p:spPr>
        <p:txBody>
          <a:bodyPr/>
          <a:lstStyle/>
          <a:p>
            <a:r>
              <a:rPr lang="en-GB" dirty="0"/>
              <a:t>Collaborative proposal development</a:t>
            </a:r>
          </a:p>
        </p:txBody>
      </p:sp>
      <p:pic>
        <p:nvPicPr>
          <p:cNvPr id="6" name="Picture 5">
            <a:extLst>
              <a:ext uri="{FF2B5EF4-FFF2-40B4-BE49-F238E27FC236}">
                <a16:creationId xmlns:a16="http://schemas.microsoft.com/office/drawing/2014/main" id="{A8B1ABFD-5752-4D04-A99D-5DAB277F137C}"/>
              </a:ext>
            </a:extLst>
          </p:cNvPr>
          <p:cNvPicPr>
            <a:picLocks noChangeAspect="1"/>
          </p:cNvPicPr>
          <p:nvPr/>
        </p:nvPicPr>
        <p:blipFill>
          <a:blip r:embed="rId2"/>
          <a:stretch>
            <a:fillRect/>
          </a:stretch>
        </p:blipFill>
        <p:spPr>
          <a:xfrm>
            <a:off x="5412623" y="1190176"/>
            <a:ext cx="3586000" cy="1999073"/>
          </a:xfrm>
          <a:prstGeom prst="rect">
            <a:avLst/>
          </a:prstGeom>
        </p:spPr>
      </p:pic>
      <p:pic>
        <p:nvPicPr>
          <p:cNvPr id="8" name="Picture 7">
            <a:extLst>
              <a:ext uri="{FF2B5EF4-FFF2-40B4-BE49-F238E27FC236}">
                <a16:creationId xmlns:a16="http://schemas.microsoft.com/office/drawing/2014/main" id="{C1C383E8-C285-49C5-9796-B51469059909}"/>
              </a:ext>
            </a:extLst>
          </p:cNvPr>
          <p:cNvPicPr>
            <a:picLocks noChangeAspect="1"/>
          </p:cNvPicPr>
          <p:nvPr/>
        </p:nvPicPr>
        <p:blipFill>
          <a:blip r:embed="rId3"/>
          <a:stretch>
            <a:fillRect/>
          </a:stretch>
        </p:blipFill>
        <p:spPr>
          <a:xfrm>
            <a:off x="5122928" y="2638311"/>
            <a:ext cx="2645756" cy="2424107"/>
          </a:xfrm>
          <a:prstGeom prst="rect">
            <a:avLst/>
          </a:prstGeom>
        </p:spPr>
      </p:pic>
      <p:pic>
        <p:nvPicPr>
          <p:cNvPr id="12" name="Picture 11">
            <a:extLst>
              <a:ext uri="{FF2B5EF4-FFF2-40B4-BE49-F238E27FC236}">
                <a16:creationId xmlns:a16="http://schemas.microsoft.com/office/drawing/2014/main" id="{7E1356F9-7845-4A1F-B494-5EA7C858B02B}"/>
              </a:ext>
            </a:extLst>
          </p:cNvPr>
          <p:cNvPicPr>
            <a:picLocks noChangeAspect="1"/>
          </p:cNvPicPr>
          <p:nvPr/>
        </p:nvPicPr>
        <p:blipFill>
          <a:blip r:embed="rId4"/>
          <a:stretch>
            <a:fillRect/>
          </a:stretch>
        </p:blipFill>
        <p:spPr>
          <a:xfrm>
            <a:off x="6083839" y="4015466"/>
            <a:ext cx="2996559" cy="1040910"/>
          </a:xfrm>
          <a:prstGeom prst="rect">
            <a:avLst/>
          </a:prstGeom>
        </p:spPr>
      </p:pic>
    </p:spTree>
    <p:extLst>
      <p:ext uri="{BB962C8B-B14F-4D97-AF65-F5344CB8AC3E}">
        <p14:creationId xmlns:p14="http://schemas.microsoft.com/office/powerpoint/2010/main" val="3649765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092B4-79BB-4D11-9E7D-B9168B0BF51B}"/>
              </a:ext>
            </a:extLst>
          </p:cNvPr>
          <p:cNvSpPr>
            <a:spLocks noGrp="1"/>
          </p:cNvSpPr>
          <p:nvPr>
            <p:ph type="title"/>
          </p:nvPr>
        </p:nvSpPr>
        <p:spPr>
          <a:xfrm>
            <a:off x="1135106" y="68532"/>
            <a:ext cx="8304607" cy="710552"/>
          </a:xfrm>
        </p:spPr>
        <p:txBody>
          <a:bodyPr/>
          <a:lstStyle/>
          <a:p>
            <a:r>
              <a:rPr lang="en-GB" dirty="0"/>
              <a:t>Potential obstacles</a:t>
            </a:r>
          </a:p>
        </p:txBody>
      </p:sp>
      <p:pic>
        <p:nvPicPr>
          <p:cNvPr id="6" name="Picture 5">
            <a:extLst>
              <a:ext uri="{FF2B5EF4-FFF2-40B4-BE49-F238E27FC236}">
                <a16:creationId xmlns:a16="http://schemas.microsoft.com/office/drawing/2014/main" id="{47D9EAC9-E1C3-4889-B9B7-35B3E96765E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23147" y="779084"/>
            <a:ext cx="1904762" cy="1904762"/>
          </a:xfrm>
          <a:prstGeom prst="rect">
            <a:avLst/>
          </a:prstGeom>
        </p:spPr>
      </p:pic>
      <p:sp>
        <p:nvSpPr>
          <p:cNvPr id="8" name="Text Placeholder 7">
            <a:extLst>
              <a:ext uri="{FF2B5EF4-FFF2-40B4-BE49-F238E27FC236}">
                <a16:creationId xmlns:a16="http://schemas.microsoft.com/office/drawing/2014/main" id="{1C4782EF-C7F4-42AB-B707-6C357F9B8572}"/>
              </a:ext>
            </a:extLst>
          </p:cNvPr>
          <p:cNvSpPr>
            <a:spLocks noGrp="1"/>
          </p:cNvSpPr>
          <p:nvPr>
            <p:ph type="body" sz="quarter" idx="19"/>
          </p:nvPr>
        </p:nvSpPr>
        <p:spPr>
          <a:xfrm>
            <a:off x="2476225" y="679140"/>
            <a:ext cx="3932195" cy="365113"/>
          </a:xfrm>
        </p:spPr>
        <p:txBody>
          <a:bodyPr/>
          <a:lstStyle/>
          <a:p>
            <a:r>
              <a:rPr lang="en-GB" dirty="0"/>
              <a:t>…not an exhaustive list!</a:t>
            </a:r>
          </a:p>
        </p:txBody>
      </p:sp>
      <p:sp>
        <p:nvSpPr>
          <p:cNvPr id="9" name="TextBox 8">
            <a:extLst>
              <a:ext uri="{FF2B5EF4-FFF2-40B4-BE49-F238E27FC236}">
                <a16:creationId xmlns:a16="http://schemas.microsoft.com/office/drawing/2014/main" id="{4AE9334A-7785-4D2D-A99E-025C4EC2C753}"/>
              </a:ext>
            </a:extLst>
          </p:cNvPr>
          <p:cNvSpPr txBox="1"/>
          <p:nvPr/>
        </p:nvSpPr>
        <p:spPr>
          <a:xfrm>
            <a:off x="123436" y="1261761"/>
            <a:ext cx="7123245" cy="4240652"/>
          </a:xfrm>
          <a:prstGeom prst="rect">
            <a:avLst/>
          </a:prstGeom>
          <a:solidFill>
            <a:schemeClr val="bg1"/>
          </a:solidFill>
        </p:spPr>
        <p:txBody>
          <a:bodyPr wrap="square" lIns="216000" tIns="187200" rIns="216000" bIns="187200" rtlCol="0">
            <a:spAutoFit/>
          </a:bodyPr>
          <a:lstStyle/>
          <a:p>
            <a:pPr marL="285750" indent="-285750">
              <a:spcBef>
                <a:spcPts val="600"/>
              </a:spcBef>
              <a:buFont typeface="Arial" panose="020B0604020202020204" pitchFamily="34" charset="0"/>
              <a:buChar char="•"/>
            </a:pPr>
            <a:r>
              <a:rPr lang="en-GB" dirty="0">
                <a:latin typeface="Arial"/>
                <a:cs typeface="Arial"/>
              </a:rPr>
              <a:t>Budget redistribution and caps.</a:t>
            </a:r>
          </a:p>
          <a:p>
            <a:pPr marL="285750" indent="-285750">
              <a:spcBef>
                <a:spcPts val="600"/>
              </a:spcBef>
              <a:buFont typeface="Arial" panose="020B0604020202020204" pitchFamily="34" charset="0"/>
              <a:buChar char="•"/>
            </a:pPr>
            <a:r>
              <a:rPr lang="en-GB" dirty="0">
                <a:latin typeface="Arial"/>
                <a:cs typeface="Arial"/>
              </a:rPr>
              <a:t>Waivers of internal policies and costs (e.g. tuition fees, overheads).</a:t>
            </a:r>
          </a:p>
          <a:p>
            <a:pPr marL="285750" indent="-285750">
              <a:spcBef>
                <a:spcPts val="600"/>
              </a:spcBef>
              <a:buFont typeface="Arial" panose="020B0604020202020204" pitchFamily="34" charset="0"/>
              <a:buChar char="•"/>
            </a:pPr>
            <a:r>
              <a:rPr lang="en-GB" dirty="0">
                <a:latin typeface="Arial"/>
                <a:cs typeface="Arial"/>
              </a:rPr>
              <a:t>IP protection required.</a:t>
            </a:r>
          </a:p>
          <a:p>
            <a:pPr marL="285750" indent="-285750">
              <a:spcBef>
                <a:spcPts val="600"/>
              </a:spcBef>
              <a:buFont typeface="Arial" panose="020B0604020202020204" pitchFamily="34" charset="0"/>
              <a:buChar char="•"/>
            </a:pPr>
            <a:r>
              <a:rPr lang="en-GB" dirty="0">
                <a:latin typeface="Arial"/>
                <a:cs typeface="Arial"/>
              </a:rPr>
              <a:t>Clinical trials and ethical issues.</a:t>
            </a:r>
          </a:p>
          <a:p>
            <a:pPr marL="285750" indent="-285750">
              <a:spcBef>
                <a:spcPts val="600"/>
              </a:spcBef>
              <a:buFont typeface="Arial" panose="020B0604020202020204" pitchFamily="34" charset="0"/>
              <a:buChar char="•"/>
            </a:pPr>
            <a:r>
              <a:rPr lang="en-GB" dirty="0">
                <a:latin typeface="Arial"/>
                <a:cs typeface="Arial"/>
              </a:rPr>
              <a:t>Enhanced due diligence requirements.</a:t>
            </a:r>
          </a:p>
          <a:p>
            <a:pPr marL="285750" indent="-285750">
              <a:spcBef>
                <a:spcPts val="600"/>
              </a:spcBef>
              <a:buFont typeface="Arial" panose="020B0604020202020204" pitchFamily="34" charset="0"/>
              <a:buChar char="•"/>
            </a:pPr>
            <a:r>
              <a:rPr lang="en-GB" dirty="0">
                <a:latin typeface="Arial"/>
                <a:cs typeface="Arial"/>
              </a:rPr>
              <a:t>Up front agreements e.g. NDA’s, </a:t>
            </a:r>
            <a:r>
              <a:rPr lang="en-GB" dirty="0" err="1">
                <a:latin typeface="Arial"/>
                <a:cs typeface="Arial"/>
              </a:rPr>
              <a:t>LoI’s</a:t>
            </a:r>
            <a:r>
              <a:rPr lang="en-GB" dirty="0">
                <a:latin typeface="Arial"/>
                <a:cs typeface="Arial"/>
              </a:rPr>
              <a:t>. </a:t>
            </a:r>
          </a:p>
          <a:p>
            <a:pPr marL="285750" indent="-285750">
              <a:spcBef>
                <a:spcPts val="600"/>
              </a:spcBef>
              <a:buFont typeface="Arial" panose="020B0604020202020204" pitchFamily="34" charset="0"/>
              <a:buChar char="•"/>
            </a:pPr>
            <a:r>
              <a:rPr lang="en-GB" dirty="0">
                <a:latin typeface="Arial"/>
                <a:cs typeface="Arial"/>
              </a:rPr>
              <a:t>Additional requirements at proposal stage (novelties, lump sum, unfamiliar application process).</a:t>
            </a:r>
          </a:p>
          <a:p>
            <a:pPr marL="285750" indent="-285750">
              <a:spcBef>
                <a:spcPts val="600"/>
              </a:spcBef>
              <a:buFont typeface="Arial" panose="020B0604020202020204" pitchFamily="34" charset="0"/>
              <a:buChar char="•"/>
            </a:pPr>
            <a:r>
              <a:rPr lang="en-GB" dirty="0">
                <a:latin typeface="Arial"/>
                <a:cs typeface="Arial"/>
              </a:rPr>
              <a:t>Cultural, organisational and disciplinary differences.</a:t>
            </a:r>
          </a:p>
          <a:p>
            <a:pPr marL="285750" indent="-285750">
              <a:buFont typeface="Arial" panose="020B0604020202020204" pitchFamily="34" charset="0"/>
              <a:buChar char="•"/>
            </a:pPr>
            <a:endParaRPr lang="en-GB" dirty="0">
              <a:latin typeface="Arial"/>
              <a:cs typeface="Arial"/>
            </a:endParaRPr>
          </a:p>
          <a:p>
            <a:endParaRPr lang="en-GB" i="0" dirty="0">
              <a:latin typeface="Arial"/>
              <a:cs typeface="Arial"/>
            </a:endParaRPr>
          </a:p>
        </p:txBody>
      </p:sp>
    </p:spTree>
    <p:extLst>
      <p:ext uri="{BB962C8B-B14F-4D97-AF65-F5344CB8AC3E}">
        <p14:creationId xmlns:p14="http://schemas.microsoft.com/office/powerpoint/2010/main" val="2736575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B" sz="900">
              <a:solidFill>
                <a:prstClr val="black"/>
              </a:solidFill>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62718"/>
            <a:ext cx="5716299" cy="3218065"/>
          </a:xfrm>
          <a:custGeom>
            <a:avLst/>
            <a:gdLst/>
            <a:ahLst/>
            <a:cxnLst/>
            <a:rect l="l" t="t" r="r" b="b"/>
            <a:pathLst>
              <a:path w="11432597" h="6436129">
                <a:moveTo>
                  <a:pt x="0" y="0"/>
                </a:moveTo>
                <a:lnTo>
                  <a:pt x="11432597" y="0"/>
                </a:lnTo>
                <a:lnTo>
                  <a:pt x="11432597" y="6436128"/>
                </a:lnTo>
                <a:lnTo>
                  <a:pt x="0" y="6436128"/>
                </a:lnTo>
                <a:lnTo>
                  <a:pt x="0" y="0"/>
                </a:lnTo>
                <a:close/>
              </a:path>
            </a:pathLst>
          </a:custGeom>
          <a:blipFill>
            <a:blip r:embed="rId2"/>
            <a:stretch>
              <a:fillRect/>
            </a:stretch>
          </a:blipFill>
        </p:spPr>
        <p:txBody>
          <a:bodyPr/>
          <a:lstStyle/>
          <a:p>
            <a:endParaRPr lang="en-GB" sz="900">
              <a:solidFill>
                <a:prstClr val="black"/>
              </a:solidFill>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778" y="4173925"/>
            <a:ext cx="8882445" cy="910451"/>
          </a:xfrm>
          <a:custGeom>
            <a:avLst/>
            <a:gdLst/>
            <a:ahLst/>
            <a:cxnLst/>
            <a:rect l="l" t="t" r="r" b="b"/>
            <a:pathLst>
              <a:path w="17764889" h="1820901">
                <a:moveTo>
                  <a:pt x="0" y="0"/>
                </a:moveTo>
                <a:lnTo>
                  <a:pt x="17764888" y="0"/>
                </a:lnTo>
                <a:lnTo>
                  <a:pt x="17764888" y="1820902"/>
                </a:lnTo>
                <a:lnTo>
                  <a:pt x="0" y="1820902"/>
                </a:lnTo>
                <a:lnTo>
                  <a:pt x="0" y="0"/>
                </a:lnTo>
                <a:close/>
              </a:path>
            </a:pathLst>
          </a:custGeom>
          <a:blipFill>
            <a:blip r:embed="rId2"/>
            <a:stretch>
              <a:fillRect/>
            </a:stretch>
          </a:blipFill>
        </p:spPr>
        <p:txBody>
          <a:bodyPr/>
          <a:lstStyle/>
          <a:p>
            <a:endParaRPr lang="en-GB" sz="900">
              <a:solidFill>
                <a:prstClr val="black"/>
              </a:solidFill>
              <a:latin typeface="Calibri"/>
            </a:endParaRPr>
          </a:p>
        </p:txBody>
      </p:sp>
      <p:sp>
        <p:nvSpPr>
          <p:cNvPr id="3" name="Freeform 3"/>
          <p:cNvSpPr/>
          <p:nvPr/>
        </p:nvSpPr>
        <p:spPr>
          <a:xfrm>
            <a:off x="6356212" y="2116525"/>
            <a:ext cx="1599629" cy="2057400"/>
          </a:xfrm>
          <a:custGeom>
            <a:avLst/>
            <a:gdLst/>
            <a:ahLst/>
            <a:cxnLst/>
            <a:rect l="l" t="t" r="r" b="b"/>
            <a:pathLst>
              <a:path w="3199257" h="4114800">
                <a:moveTo>
                  <a:pt x="0" y="0"/>
                </a:moveTo>
                <a:lnTo>
                  <a:pt x="3199257" y="0"/>
                </a:lnTo>
                <a:lnTo>
                  <a:pt x="319925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900">
              <a:solidFill>
                <a:prstClr val="black"/>
              </a:solidFill>
              <a:latin typeface="Calibri"/>
            </a:endParaRPr>
          </a:p>
        </p:txBody>
      </p:sp>
      <p:sp>
        <p:nvSpPr>
          <p:cNvPr id="4" name="TextBox 4"/>
          <p:cNvSpPr txBox="1"/>
          <p:nvPr/>
        </p:nvSpPr>
        <p:spPr>
          <a:xfrm>
            <a:off x="6627853" y="2479828"/>
            <a:ext cx="1127653" cy="821892"/>
          </a:xfrm>
          <a:prstGeom prst="rect">
            <a:avLst/>
          </a:prstGeom>
        </p:spPr>
        <p:txBody>
          <a:bodyPr lIns="0" tIns="0" rIns="0" bIns="0" rtlCol="0" anchor="t">
            <a:spAutoFit/>
          </a:bodyPr>
          <a:lstStyle/>
          <a:p>
            <a:pPr algn="ctr">
              <a:lnSpc>
                <a:spcPts val="2205"/>
              </a:lnSpc>
            </a:pPr>
            <a:r>
              <a:rPr lang="en-US" sz="1575" b="1">
                <a:solidFill>
                  <a:srgbClr val="000000"/>
                </a:solidFill>
                <a:latin typeface="PT Sans Bold"/>
                <a:ea typeface="PT Sans Bold"/>
                <a:cs typeface="PT Sans Bold"/>
                <a:sym typeface="PT Sans Bold"/>
              </a:rPr>
              <a:t>MSCA PF 2026 CALL DEADLINE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20.0.7308"/>
  <p:tag name="SLIDO_PRESENTATION_ID" val="a6fc23ce-cd5b-4823-a5e2-4b1a4e9a99ab"/>
  <p:tag name="SLIDO_EVENT_UUID" val="92773ddc-b8b6-415f-b293-0180835d491a"/>
  <p:tag name="SLIDO_EVENT_SECTION_UUID" val="964c60df-eca6-431e-b3b6-a51dadfad88c"/>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jk1MTAzMTh9"/>
  <p:tag name="SLIDO_TYPE" val="SlidoPoll"/>
  <p:tag name="SLIDO_POLL_UUID" val="fe5a49b5-6d9e-40e8-856e-dd11aeaa9544"/>
  <p:tag name="SLIDO_TIMELINE" val="W3sicG9sbFF1ZXN0aW9uVXVpZCI6IjNmYWE5NTdlLTRhOGUtNDgzMi05NzU5LTY4ZGMzOTJhYjJjNS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3Njk1MTA0NDJ9"/>
  <p:tag name="SLIDO_TYPE" val="SlidoPoll"/>
  <p:tag name="SLIDO_POLL_UUID" val="396d14a7-894b-4264-bfed-c73cf3524166"/>
  <p:tag name="SLIDO_TIMELINE" val="W3sicG9sbFF1ZXN0aW9uVXVpZCI6IjM1YzViZWJmLWUzZTItNDI1MS1hNGZkLTQ2ZDZjZTBjMWIxNSIsInNob3dSZXN1bHRzIjp0cnVlLCJzaG93Q29ycmVjdEFuc3dlcnMiOmZhbHNlLCJ2b3RpbmdMb2NrZWQiOmZhbHNlfV0="/>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UoL Powerpoint Guidelines Accessibility Design">
  <a:themeElements>
    <a:clrScheme name="University of Leicester - Citizens of Change">
      <a:dk1>
        <a:srgbClr val="3C3C3C"/>
      </a:dk1>
      <a:lt1>
        <a:srgbClr val="FFFFFF"/>
      </a:lt1>
      <a:dk2>
        <a:srgbClr val="3C3C3C"/>
      </a:dk2>
      <a:lt2>
        <a:srgbClr val="E6E6E6"/>
      </a:lt2>
      <a:accent1>
        <a:srgbClr val="E4042C"/>
      </a:accent1>
      <a:accent2>
        <a:srgbClr val="E37606"/>
      </a:accent2>
      <a:accent3>
        <a:srgbClr val="07A75A"/>
      </a:accent3>
      <a:accent4>
        <a:srgbClr val="0096D2"/>
      </a:accent4>
      <a:accent5>
        <a:srgbClr val="5A4BC2"/>
      </a:accent5>
      <a:accent6>
        <a:srgbClr val="AAAAAA"/>
      </a:accent6>
      <a:hlink>
        <a:srgbClr val="0096D2"/>
      </a:hlink>
      <a:folHlink>
        <a:srgbClr val="0096D2"/>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wrap="square" lIns="216000" tIns="187200" rIns="216000" bIns="187200" rtlCol="0">
        <a:spAutoFit/>
      </a:bodyPr>
      <a:lstStyle>
        <a:defPPr>
          <a:defRPr sz="4400" b="1" i="0" dirty="0" smtClean="0">
            <a:solidFill>
              <a:schemeClr val="accent1"/>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3530174739AF4F96212F895B41B814" ma:contentTypeVersion="22" ma:contentTypeDescription="Create a new document." ma:contentTypeScope="" ma:versionID="1534c7b8afa3438fb6265b0614498c53">
  <xsd:schema xmlns:xsd="http://www.w3.org/2001/XMLSchema" xmlns:xs="http://www.w3.org/2001/XMLSchema" xmlns:p="http://schemas.microsoft.com/office/2006/metadata/properties" xmlns:ns2="36ebd4db-6f78-4d9b-a8bd-dda683c55855" xmlns:ns3="74f390bb-360c-48b0-93f4-ee70ab145e86" xmlns:ns4="2e24dfb7-a69e-40eb-b94f-44b9ca9c25ed" targetNamespace="http://schemas.microsoft.com/office/2006/metadata/properties" ma:root="true" ma:fieldsID="23051ee2d6876c71584c14ceb5efa824" ns2:_="" ns3:_="" ns4:_="">
    <xsd:import namespace="36ebd4db-6f78-4d9b-a8bd-dda683c55855"/>
    <xsd:import namespace="74f390bb-360c-48b0-93f4-ee70ab145e86"/>
    <xsd:import namespace="2e24dfb7-a69e-40eb-b94f-44b9ca9c25e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4:TaxCatchAll"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ebd4db-6f78-4d9b-a8bd-dda683c558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f390bb-360c-48b0-93f4-ee70ab145e8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2f5dd817-92c5-4985-aefa-795407915a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24dfb7-a69e-40eb-b94f-44b9ca9c25ed"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d40697fe-e63d-4b13-b1ca-036afad04734}" ma:internalName="TaxCatchAll" ma:showField="CatchAllData" ma:web="36ebd4db-6f78-4d9b-a8bd-dda683c558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e24dfb7-a69e-40eb-b94f-44b9ca9c25ed" xsi:nil="true"/>
    <lcf76f155ced4ddcb4097134ff3c332f xmlns="74f390bb-360c-48b0-93f4-ee70ab145e86">
      <Terms xmlns="http://schemas.microsoft.com/office/infopath/2007/PartnerControls"/>
    </lcf76f155ced4ddcb4097134ff3c332f>
    <_dlc_DocId xmlns="36ebd4db-6f78-4d9b-a8bd-dda683c55855">6HYZPCKXR67N-904599621-165492</_dlc_DocId>
    <_dlc_DocIdUrl xmlns="36ebd4db-6f78-4d9b-a8bd-dda683c55855">
      <Url>https://ukri.sharepoint.com/sites/og_UKRO/_layouts/15/DocIdRedir.aspx?ID=6HYZPCKXR67N-904599621-165492</Url>
      <Description>6HYZPCKXR67N-904599621-165492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B6F7662-6958-48AF-AA63-3EDDACC1B49C}"/>
</file>

<file path=customXml/itemProps2.xml><?xml version="1.0" encoding="utf-8"?>
<ds:datastoreItem xmlns:ds="http://schemas.openxmlformats.org/officeDocument/2006/customXml" ds:itemID="{A501B442-2BF3-4C0A-81AF-DB2C966119F3}">
  <ds:schemaRefs>
    <ds:schemaRef ds:uri="http://schemas.microsoft.com/office/2006/metadata/properties"/>
    <ds:schemaRef ds:uri="http://schemas.microsoft.com/office/infopath/2007/PartnerControls"/>
    <ds:schemaRef ds:uri="54bb65b2-6de3-413b-94c3-5c928993f435"/>
    <ds:schemaRef ds:uri="13662a8c-25d8-44d7-a264-fe841afec899"/>
  </ds:schemaRefs>
</ds:datastoreItem>
</file>

<file path=customXml/itemProps3.xml><?xml version="1.0" encoding="utf-8"?>
<ds:datastoreItem xmlns:ds="http://schemas.openxmlformats.org/officeDocument/2006/customXml" ds:itemID="{31A78EDE-5FEE-4D4A-A6CE-BA46B95F7B32}">
  <ds:schemaRefs>
    <ds:schemaRef ds:uri="http://schemas.microsoft.com/sharepoint/v3/contenttype/forms"/>
  </ds:schemaRefs>
</ds:datastoreItem>
</file>

<file path=customXml/itemProps4.xml><?xml version="1.0" encoding="utf-8"?>
<ds:datastoreItem xmlns:ds="http://schemas.openxmlformats.org/officeDocument/2006/customXml" ds:itemID="{10755E64-0BB2-40EB-8108-08A98F9058CB}"/>
</file>

<file path=docProps/app.xml><?xml version="1.0" encoding="utf-8"?>
<Properties xmlns="http://schemas.openxmlformats.org/officeDocument/2006/extended-properties" xmlns:vt="http://schemas.openxmlformats.org/officeDocument/2006/docPropsVTypes">
  <Template>UoL Powerpoint Guidelines Accessibility Design.potx</Template>
  <TotalTime>40041</TotalTime>
  <Words>805</Words>
  <Application>Microsoft Office PowerPoint</Application>
  <PresentationFormat>On-screen Show (16:9)</PresentationFormat>
  <Paragraphs>99</Paragraphs>
  <Slides>21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Georgia</vt:lpstr>
      <vt:lpstr>Imperial Sans Text</vt:lpstr>
      <vt:lpstr>Lucida Grande</vt:lpstr>
      <vt:lpstr>PT Sans Bold</vt:lpstr>
      <vt:lpstr>UoL Powerpoint Guidelines Accessibility Design</vt:lpstr>
      <vt:lpstr>Office Theme</vt:lpstr>
      <vt:lpstr>Preparing Horizon Europe Applications</vt:lpstr>
      <vt:lpstr>Leicester’s Horizon Europe support</vt:lpstr>
      <vt:lpstr>University of Leicester: a sense of scale...</vt:lpstr>
      <vt:lpstr>Solutions:</vt:lpstr>
      <vt:lpstr>Collaborative proposal development</vt:lpstr>
      <vt:lpstr>Potential obstacles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to you!</vt:lpstr>
      <vt:lpstr>PowerPoint Presentation</vt:lpstr>
      <vt:lpstr>PowerPoint Presentation</vt:lpstr>
      <vt:lpstr>PowerPoint Presentation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Adams, Marie F.</cp:lastModifiedBy>
  <cp:revision>689</cp:revision>
  <cp:lastPrinted>2020-07-06T08:56:06Z</cp:lastPrinted>
  <dcterms:created xsi:type="dcterms:W3CDTF">2020-04-08T13:53:01Z</dcterms:created>
  <dcterms:modified xsi:type="dcterms:W3CDTF">2026-01-27T11:04:53Z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0x0101004C3530174739AF4F96212F895B41B814</vt:lpwstr>
  </property>
  <property fmtid="{D5CDD505-2E9C-101B-9397-08002B2CF9AE}" pid="3" name="Order">
    <vt:r8>53000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y fmtid="{D5CDD505-2E9C-101B-9397-08002B2CF9AE}" pid="13" name="_dlc_DocIdItemGuid">
    <vt:lpwstr>13c9ddee-c9ce-4bd8-94f2-12a2dd58197f</vt:lpwstr>
  </property>
</Properties>
</file>